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5" r:id="rId2"/>
    <p:sldId id="260" r:id="rId3"/>
    <p:sldId id="266" r:id="rId4"/>
  </p:sldIdLst>
  <p:sldSz cx="12204700" cy="687705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F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8DDEB4-DF73-4D4F-B232-90BA1C8317A5}" v="1" dt="2024-05-14T13:50:50.74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81" d="100"/>
          <a:sy n="81" d="100"/>
        </p:scale>
        <p:origin x="73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llen, Jason" userId="6ad7c68f-aaf8-414c-aef2-cf897ab0f565" providerId="ADAL" clId="{598DDEB4-DF73-4D4F-B232-90BA1C8317A5}"/>
    <pc:docChg chg="custSel addSld delSld modSld">
      <pc:chgData name="Pullen, Jason" userId="6ad7c68f-aaf8-414c-aef2-cf897ab0f565" providerId="ADAL" clId="{598DDEB4-DF73-4D4F-B232-90BA1C8317A5}" dt="2024-05-14T14:16:08.158" v="364" actId="2696"/>
      <pc:docMkLst>
        <pc:docMk/>
      </pc:docMkLst>
      <pc:sldChg chg="del">
        <pc:chgData name="Pullen, Jason" userId="6ad7c68f-aaf8-414c-aef2-cf897ab0f565" providerId="ADAL" clId="{598DDEB4-DF73-4D4F-B232-90BA1C8317A5}" dt="2024-05-14T13:50:52.583" v="278" actId="47"/>
        <pc:sldMkLst>
          <pc:docMk/>
          <pc:sldMk cId="1555686830" sldId="265"/>
        </pc:sldMkLst>
      </pc:sldChg>
      <pc:sldChg chg="modSp mod">
        <pc:chgData name="Pullen, Jason" userId="6ad7c68f-aaf8-414c-aef2-cf897ab0f565" providerId="ADAL" clId="{598DDEB4-DF73-4D4F-B232-90BA1C8317A5}" dt="2024-05-14T13:54:31.956" v="357" actId="20577"/>
        <pc:sldMkLst>
          <pc:docMk/>
          <pc:sldMk cId="3296055109" sldId="266"/>
        </pc:sldMkLst>
        <pc:spChg chg="mod">
          <ac:chgData name="Pullen, Jason" userId="6ad7c68f-aaf8-414c-aef2-cf897ab0f565" providerId="ADAL" clId="{598DDEB4-DF73-4D4F-B232-90BA1C8317A5}" dt="2024-05-14T13:44:34.828" v="177" actId="14100"/>
          <ac:spMkLst>
            <pc:docMk/>
            <pc:sldMk cId="3296055109" sldId="266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54:31.956" v="357" actId="20577"/>
          <ac:spMkLst>
            <pc:docMk/>
            <pc:sldMk cId="3296055109" sldId="266"/>
            <ac:spMk id="23" creationId="{00000000-0000-0000-0000-000000000000}"/>
          </ac:spMkLst>
        </pc:spChg>
        <pc:spChg chg="mod">
          <ac:chgData name="Pullen, Jason" userId="6ad7c68f-aaf8-414c-aef2-cf897ab0f565" providerId="ADAL" clId="{598DDEB4-DF73-4D4F-B232-90BA1C8317A5}" dt="2024-05-14T13:44:19.384" v="142" actId="20577"/>
          <ac:spMkLst>
            <pc:docMk/>
            <pc:sldMk cId="3296055109" sldId="266"/>
            <ac:spMk id="27" creationId="{0CA6C473-1C73-9D36-3D5D-2D1A4B66BFFD}"/>
          </ac:spMkLst>
        </pc:spChg>
      </pc:sldChg>
      <pc:sldChg chg="modSp mod">
        <pc:chgData name="Pullen, Jason" userId="6ad7c68f-aaf8-414c-aef2-cf897ab0f565" providerId="ADAL" clId="{598DDEB4-DF73-4D4F-B232-90BA1C8317A5}" dt="2024-05-14T13:54:24.974" v="355" actId="20577"/>
        <pc:sldMkLst>
          <pc:docMk/>
          <pc:sldMk cId="2117874399" sldId="267"/>
        </pc:sldMkLst>
        <pc:spChg chg="mod">
          <ac:chgData name="Pullen, Jason" userId="6ad7c68f-aaf8-414c-aef2-cf897ab0f565" providerId="ADAL" clId="{598DDEB4-DF73-4D4F-B232-90BA1C8317A5}" dt="2024-05-14T13:54:24.974" v="355" actId="20577"/>
          <ac:spMkLst>
            <pc:docMk/>
            <pc:sldMk cId="2117874399" sldId="267"/>
            <ac:spMk id="23" creationId="{00000000-0000-0000-0000-000000000000}"/>
          </ac:spMkLst>
        </pc:spChg>
      </pc:sldChg>
      <pc:sldChg chg="modSp mod">
        <pc:chgData name="Pullen, Jason" userId="6ad7c68f-aaf8-414c-aef2-cf897ab0f565" providerId="ADAL" clId="{598DDEB4-DF73-4D4F-B232-90BA1C8317A5}" dt="2024-05-14T13:54:15.880" v="353" actId="20577"/>
        <pc:sldMkLst>
          <pc:docMk/>
          <pc:sldMk cId="3410849680" sldId="268"/>
        </pc:sldMkLst>
        <pc:spChg chg="mod">
          <ac:chgData name="Pullen, Jason" userId="6ad7c68f-aaf8-414c-aef2-cf897ab0f565" providerId="ADAL" clId="{598DDEB4-DF73-4D4F-B232-90BA1C8317A5}" dt="2024-05-14T13:44:53.251" v="211" actId="14100"/>
          <ac:spMkLst>
            <pc:docMk/>
            <pc:sldMk cId="3410849680" sldId="268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54:15.880" v="353" actId="20577"/>
          <ac:spMkLst>
            <pc:docMk/>
            <pc:sldMk cId="3410849680" sldId="268"/>
            <ac:spMk id="23" creationId="{00000000-0000-0000-0000-000000000000}"/>
          </ac:spMkLst>
        </pc:spChg>
        <pc:spChg chg="mod">
          <ac:chgData name="Pullen, Jason" userId="6ad7c68f-aaf8-414c-aef2-cf897ab0f565" providerId="ADAL" clId="{598DDEB4-DF73-4D4F-B232-90BA1C8317A5}" dt="2024-05-14T13:44:46.468" v="194" actId="14100"/>
          <ac:spMkLst>
            <pc:docMk/>
            <pc:sldMk cId="3410849680" sldId="268"/>
            <ac:spMk id="27" creationId="{0CA6C473-1C73-9D36-3D5D-2D1A4B66BFFD}"/>
          </ac:spMkLst>
        </pc:spChg>
      </pc:sldChg>
      <pc:sldChg chg="modSp mod">
        <pc:chgData name="Pullen, Jason" userId="6ad7c68f-aaf8-414c-aef2-cf897ab0f565" providerId="ADAL" clId="{598DDEB4-DF73-4D4F-B232-90BA1C8317A5}" dt="2024-05-14T13:43:15.589" v="27" actId="20577"/>
        <pc:sldMkLst>
          <pc:docMk/>
          <pc:sldMk cId="994087592" sldId="269"/>
        </pc:sldMkLst>
        <pc:spChg chg="mod">
          <ac:chgData name="Pullen, Jason" userId="6ad7c68f-aaf8-414c-aef2-cf897ab0f565" providerId="ADAL" clId="{598DDEB4-DF73-4D4F-B232-90BA1C8317A5}" dt="2024-05-14T13:43:15.589" v="27" actId="20577"/>
          <ac:spMkLst>
            <pc:docMk/>
            <pc:sldMk cId="994087592" sldId="269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43:10.625" v="14" actId="20577"/>
          <ac:spMkLst>
            <pc:docMk/>
            <pc:sldMk cId="994087592" sldId="269"/>
            <ac:spMk id="27" creationId="{0CA6C473-1C73-9D36-3D5D-2D1A4B66BFFD}"/>
          </ac:spMkLst>
        </pc:spChg>
      </pc:sldChg>
      <pc:sldChg chg="del">
        <pc:chgData name="Pullen, Jason" userId="6ad7c68f-aaf8-414c-aef2-cf897ab0f565" providerId="ADAL" clId="{598DDEB4-DF73-4D4F-B232-90BA1C8317A5}" dt="2024-05-14T14:15:56.116" v="359" actId="2696"/>
        <pc:sldMkLst>
          <pc:docMk/>
          <pc:sldMk cId="3257301221" sldId="270"/>
        </pc:sldMkLst>
      </pc:sldChg>
      <pc:sldChg chg="del">
        <pc:chgData name="Pullen, Jason" userId="6ad7c68f-aaf8-414c-aef2-cf897ab0f565" providerId="ADAL" clId="{598DDEB4-DF73-4D4F-B232-90BA1C8317A5}" dt="2024-05-14T14:16:01.453" v="361" actId="2696"/>
        <pc:sldMkLst>
          <pc:docMk/>
          <pc:sldMk cId="1770934177" sldId="271"/>
        </pc:sldMkLst>
      </pc:sldChg>
      <pc:sldChg chg="del">
        <pc:chgData name="Pullen, Jason" userId="6ad7c68f-aaf8-414c-aef2-cf897ab0f565" providerId="ADAL" clId="{598DDEB4-DF73-4D4F-B232-90BA1C8317A5}" dt="2024-05-14T14:16:05.125" v="363" actId="2696"/>
        <pc:sldMkLst>
          <pc:docMk/>
          <pc:sldMk cId="327363346" sldId="272"/>
        </pc:sldMkLst>
      </pc:sldChg>
      <pc:sldChg chg="del">
        <pc:chgData name="Pullen, Jason" userId="6ad7c68f-aaf8-414c-aef2-cf897ab0f565" providerId="ADAL" clId="{598DDEB4-DF73-4D4F-B232-90BA1C8317A5}" dt="2024-05-14T14:16:03.494" v="362" actId="2696"/>
        <pc:sldMkLst>
          <pc:docMk/>
          <pc:sldMk cId="3579637480" sldId="273"/>
        </pc:sldMkLst>
      </pc:sldChg>
      <pc:sldChg chg="del">
        <pc:chgData name="Pullen, Jason" userId="6ad7c68f-aaf8-414c-aef2-cf897ab0f565" providerId="ADAL" clId="{598DDEB4-DF73-4D4F-B232-90BA1C8317A5}" dt="2024-05-14T14:16:08.158" v="364" actId="2696"/>
        <pc:sldMkLst>
          <pc:docMk/>
          <pc:sldMk cId="124223428" sldId="274"/>
        </pc:sldMkLst>
      </pc:sldChg>
      <pc:sldChg chg="modSp add mod">
        <pc:chgData name="Pullen, Jason" userId="6ad7c68f-aaf8-414c-aef2-cf897ab0f565" providerId="ADAL" clId="{598DDEB4-DF73-4D4F-B232-90BA1C8317A5}" dt="2024-05-14T13:43:39.379" v="61" actId="14100"/>
        <pc:sldMkLst>
          <pc:docMk/>
          <pc:sldMk cId="4275127206" sldId="275"/>
        </pc:sldMkLst>
        <pc:spChg chg="mod">
          <ac:chgData name="Pullen, Jason" userId="6ad7c68f-aaf8-414c-aef2-cf897ab0f565" providerId="ADAL" clId="{598DDEB4-DF73-4D4F-B232-90BA1C8317A5}" dt="2024-05-14T13:43:32.643" v="44" actId="14100"/>
          <ac:spMkLst>
            <pc:docMk/>
            <pc:sldMk cId="4275127206" sldId="275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43:39.379" v="61" actId="14100"/>
          <ac:spMkLst>
            <pc:docMk/>
            <pc:sldMk cId="4275127206" sldId="275"/>
            <ac:spMk id="27" creationId="{0CA6C473-1C73-9D36-3D5D-2D1A4B66BFFD}"/>
          </ac:spMkLst>
        </pc:spChg>
      </pc:sldChg>
      <pc:sldChg chg="add">
        <pc:chgData name="Pullen, Jason" userId="6ad7c68f-aaf8-414c-aef2-cf897ab0f565" providerId="ADAL" clId="{598DDEB4-DF73-4D4F-B232-90BA1C8317A5}" dt="2024-05-14T13:43:03.940" v="1" actId="2890"/>
        <pc:sldMkLst>
          <pc:docMk/>
          <pc:sldMk cId="3052236006" sldId="276"/>
        </pc:sldMkLst>
      </pc:sldChg>
      <pc:sldChg chg="modSp add mod">
        <pc:chgData name="Pullen, Jason" userId="6ad7c68f-aaf8-414c-aef2-cf897ab0f565" providerId="ADAL" clId="{598DDEB4-DF73-4D4F-B232-90BA1C8317A5}" dt="2024-05-14T13:44:06.022" v="112" actId="20577"/>
        <pc:sldMkLst>
          <pc:docMk/>
          <pc:sldMk cId="761276254" sldId="277"/>
        </pc:sldMkLst>
        <pc:spChg chg="mod">
          <ac:chgData name="Pullen, Jason" userId="6ad7c68f-aaf8-414c-aef2-cf897ab0f565" providerId="ADAL" clId="{598DDEB4-DF73-4D4F-B232-90BA1C8317A5}" dt="2024-05-14T13:44:06.022" v="112" actId="20577"/>
          <ac:spMkLst>
            <pc:docMk/>
            <pc:sldMk cId="761276254" sldId="277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43:54.183" v="80" actId="20577"/>
          <ac:spMkLst>
            <pc:docMk/>
            <pc:sldMk cId="761276254" sldId="277"/>
            <ac:spMk id="27" creationId="{0CA6C473-1C73-9D36-3D5D-2D1A4B66BFFD}"/>
          </ac:spMkLst>
        </pc:spChg>
      </pc:sldChg>
      <pc:sldChg chg="modSp add mod">
        <pc:chgData name="Pullen, Jason" userId="6ad7c68f-aaf8-414c-aef2-cf897ab0f565" providerId="ADAL" clId="{598DDEB4-DF73-4D4F-B232-90BA1C8317A5}" dt="2024-05-14T13:44:11.625" v="127" actId="20577"/>
        <pc:sldMkLst>
          <pc:docMk/>
          <pc:sldMk cId="2263106597" sldId="278"/>
        </pc:sldMkLst>
        <pc:spChg chg="mod">
          <ac:chgData name="Pullen, Jason" userId="6ad7c68f-aaf8-414c-aef2-cf897ab0f565" providerId="ADAL" clId="{598DDEB4-DF73-4D4F-B232-90BA1C8317A5}" dt="2024-05-14T13:44:11.625" v="127" actId="20577"/>
          <ac:spMkLst>
            <pc:docMk/>
            <pc:sldMk cId="2263106597" sldId="278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43:59.960" v="95" actId="20577"/>
          <ac:spMkLst>
            <pc:docMk/>
            <pc:sldMk cId="2263106597" sldId="278"/>
            <ac:spMk id="27" creationId="{0CA6C473-1C73-9D36-3D5D-2D1A4B66BFFD}"/>
          </ac:spMkLst>
        </pc:spChg>
      </pc:sldChg>
      <pc:sldChg chg="modSp add mod">
        <pc:chgData name="Pullen, Jason" userId="6ad7c68f-aaf8-414c-aef2-cf897ab0f565" providerId="ADAL" clId="{598DDEB4-DF73-4D4F-B232-90BA1C8317A5}" dt="2024-05-14T13:54:11.684" v="350" actId="1076"/>
        <pc:sldMkLst>
          <pc:docMk/>
          <pc:sldMk cId="1832474369" sldId="279"/>
        </pc:sldMkLst>
        <pc:spChg chg="mod">
          <ac:chgData name="Pullen, Jason" userId="6ad7c68f-aaf8-414c-aef2-cf897ab0f565" providerId="ADAL" clId="{598DDEB4-DF73-4D4F-B232-90BA1C8317A5}" dt="2024-05-14T13:45:10.959" v="247" actId="20577"/>
          <ac:spMkLst>
            <pc:docMk/>
            <pc:sldMk cId="1832474369" sldId="279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54:11.684" v="350" actId="1076"/>
          <ac:spMkLst>
            <pc:docMk/>
            <pc:sldMk cId="1832474369" sldId="279"/>
            <ac:spMk id="23" creationId="{00000000-0000-0000-0000-000000000000}"/>
          </ac:spMkLst>
        </pc:spChg>
        <pc:spChg chg="mod">
          <ac:chgData name="Pullen, Jason" userId="6ad7c68f-aaf8-414c-aef2-cf897ab0f565" providerId="ADAL" clId="{598DDEB4-DF73-4D4F-B232-90BA1C8317A5}" dt="2024-05-14T13:45:05.577" v="230" actId="20577"/>
          <ac:spMkLst>
            <pc:docMk/>
            <pc:sldMk cId="1832474369" sldId="279"/>
            <ac:spMk id="27" creationId="{0CA6C473-1C73-9D36-3D5D-2D1A4B66BFFD}"/>
          </ac:spMkLst>
        </pc:spChg>
      </pc:sldChg>
      <pc:sldChg chg="modSp add mod">
        <pc:chgData name="Pullen, Jason" userId="6ad7c68f-aaf8-414c-aef2-cf897ab0f565" providerId="ADAL" clId="{598DDEB4-DF73-4D4F-B232-90BA1C8317A5}" dt="2024-05-14T13:54:03.828" v="347" actId="20577"/>
        <pc:sldMkLst>
          <pc:docMk/>
          <pc:sldMk cId="385054608" sldId="280"/>
        </pc:sldMkLst>
        <pc:spChg chg="mod">
          <ac:chgData name="Pullen, Jason" userId="6ad7c68f-aaf8-414c-aef2-cf897ab0f565" providerId="ADAL" clId="{598DDEB4-DF73-4D4F-B232-90BA1C8317A5}" dt="2024-05-14T13:45:21.255" v="277" actId="20577"/>
          <ac:spMkLst>
            <pc:docMk/>
            <pc:sldMk cId="385054608" sldId="280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54:03.828" v="347" actId="20577"/>
          <ac:spMkLst>
            <pc:docMk/>
            <pc:sldMk cId="385054608" sldId="280"/>
            <ac:spMk id="23" creationId="{00000000-0000-0000-0000-000000000000}"/>
          </ac:spMkLst>
        </pc:spChg>
        <pc:spChg chg="mod">
          <ac:chgData name="Pullen, Jason" userId="6ad7c68f-aaf8-414c-aef2-cf897ab0f565" providerId="ADAL" clId="{598DDEB4-DF73-4D4F-B232-90BA1C8317A5}" dt="2024-05-14T13:45:16.314" v="262" actId="20577"/>
          <ac:spMkLst>
            <pc:docMk/>
            <pc:sldMk cId="385054608" sldId="280"/>
            <ac:spMk id="27" creationId="{0CA6C473-1C73-9D36-3D5D-2D1A4B66BFFD}"/>
          </ac:spMkLst>
        </pc:spChg>
      </pc:sldChg>
      <pc:sldChg chg="modSp add mod">
        <pc:chgData name="Pullen, Jason" userId="6ad7c68f-aaf8-414c-aef2-cf897ab0f565" providerId="ADAL" clId="{598DDEB4-DF73-4D4F-B232-90BA1C8317A5}" dt="2024-05-14T13:54:28.470" v="356" actId="20577"/>
        <pc:sldMkLst>
          <pc:docMk/>
          <pc:sldMk cId="670500731" sldId="281"/>
        </pc:sldMkLst>
        <pc:spChg chg="mod">
          <ac:chgData name="Pullen, Jason" userId="6ad7c68f-aaf8-414c-aef2-cf897ab0f565" providerId="ADAL" clId="{598DDEB4-DF73-4D4F-B232-90BA1C8317A5}" dt="2024-05-14T13:54:28.470" v="356" actId="20577"/>
          <ac:spMkLst>
            <pc:docMk/>
            <pc:sldMk cId="670500731" sldId="281"/>
            <ac:spMk id="23" creationId="{00000000-0000-0000-0000-000000000000}"/>
          </ac:spMkLst>
        </pc:spChg>
      </pc:sldChg>
      <pc:sldChg chg="modSp add mod">
        <pc:chgData name="Pullen, Jason" userId="6ad7c68f-aaf8-414c-aef2-cf897ab0f565" providerId="ADAL" clId="{598DDEB4-DF73-4D4F-B232-90BA1C8317A5}" dt="2024-05-14T13:54:21.832" v="354" actId="20577"/>
        <pc:sldMkLst>
          <pc:docMk/>
          <pc:sldMk cId="964597206" sldId="282"/>
        </pc:sldMkLst>
        <pc:spChg chg="mod">
          <ac:chgData name="Pullen, Jason" userId="6ad7c68f-aaf8-414c-aef2-cf897ab0f565" providerId="ADAL" clId="{598DDEB4-DF73-4D4F-B232-90BA1C8317A5}" dt="2024-05-14T13:54:21.832" v="354" actId="20577"/>
          <ac:spMkLst>
            <pc:docMk/>
            <pc:sldMk cId="964597206" sldId="282"/>
            <ac:spMk id="23" creationId="{00000000-0000-0000-0000-000000000000}"/>
          </ac:spMkLst>
        </pc:spChg>
      </pc:sldChg>
      <pc:sldChg chg="modSp add mod">
        <pc:chgData name="Pullen, Jason" userId="6ad7c68f-aaf8-414c-aef2-cf897ab0f565" providerId="ADAL" clId="{598DDEB4-DF73-4D4F-B232-90BA1C8317A5}" dt="2024-05-14T13:54:01.926" v="346" actId="20577"/>
        <pc:sldMkLst>
          <pc:docMk/>
          <pc:sldMk cId="3489488331" sldId="283"/>
        </pc:sldMkLst>
        <pc:spChg chg="mod">
          <ac:chgData name="Pullen, Jason" userId="6ad7c68f-aaf8-414c-aef2-cf897ab0f565" providerId="ADAL" clId="{598DDEB4-DF73-4D4F-B232-90BA1C8317A5}" dt="2024-05-14T13:54:01.926" v="346" actId="20577"/>
          <ac:spMkLst>
            <pc:docMk/>
            <pc:sldMk cId="3489488331" sldId="283"/>
            <ac:spMk id="23" creationId="{00000000-0000-0000-0000-000000000000}"/>
          </ac:spMkLst>
        </pc:spChg>
      </pc:sldChg>
      <pc:sldChg chg="add del">
        <pc:chgData name="Pullen, Jason" userId="6ad7c68f-aaf8-414c-aef2-cf897ab0f565" providerId="ADAL" clId="{598DDEB4-DF73-4D4F-B232-90BA1C8317A5}" dt="2024-05-14T14:15:59.551" v="360" actId="2696"/>
        <pc:sldMkLst>
          <pc:docMk/>
          <pc:sldMk cId="406324472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941" cy="340512"/>
          </a:xfrm>
          <a:prstGeom prst="rect">
            <a:avLst/>
          </a:prstGeom>
        </p:spPr>
        <p:txBody>
          <a:bodyPr vert="horz" lIns="80138" tIns="40069" rIns="80138" bIns="40069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116" y="0"/>
            <a:ext cx="4300940" cy="340512"/>
          </a:xfrm>
          <a:prstGeom prst="rect">
            <a:avLst/>
          </a:prstGeom>
        </p:spPr>
        <p:txBody>
          <a:bodyPr vert="horz" lIns="80138" tIns="40069" rIns="80138" bIns="40069" rtlCol="0"/>
          <a:lstStyle>
            <a:lvl1pPr algn="r">
              <a:defRPr sz="1100"/>
            </a:lvl1pPr>
          </a:lstStyle>
          <a:p>
            <a:fld id="{0B25B8F4-0F81-4BD6-843D-44F6F962257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68762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138" tIns="40069" rIns="80138" bIns="4006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23" y="3271735"/>
            <a:ext cx="7940794" cy="2677016"/>
          </a:xfrm>
          <a:prstGeom prst="rect">
            <a:avLst/>
          </a:prstGeom>
        </p:spPr>
        <p:txBody>
          <a:bodyPr vert="horz" lIns="80138" tIns="40069" rIns="80138" bIns="400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165"/>
            <a:ext cx="4300941" cy="340511"/>
          </a:xfrm>
          <a:prstGeom prst="rect">
            <a:avLst/>
          </a:prstGeom>
        </p:spPr>
        <p:txBody>
          <a:bodyPr vert="horz" lIns="80138" tIns="40069" rIns="80138" bIns="40069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116" y="6457165"/>
            <a:ext cx="4300940" cy="340511"/>
          </a:xfrm>
          <a:prstGeom prst="rect">
            <a:avLst/>
          </a:prstGeom>
        </p:spPr>
        <p:txBody>
          <a:bodyPr vert="horz" lIns="80138" tIns="40069" rIns="80138" bIns="40069" rtlCol="0" anchor="b"/>
          <a:lstStyle>
            <a:lvl1pPr algn="r">
              <a:defRPr sz="1100"/>
            </a:lvl1pPr>
          </a:lstStyle>
          <a:p>
            <a:fld id="{E49702EF-94A7-433B-8EBD-35C01518D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1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702EF-94A7-433B-8EBD-35C01518D8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95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5352" y="2131885"/>
            <a:ext cx="10373995" cy="1444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Gotham Light"/>
                <a:cs typeface="Gotham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0705" y="3851148"/>
            <a:ext cx="8543290" cy="171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Gotham Light"/>
                <a:cs typeface="Gotham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Gotham Light"/>
                <a:cs typeface="Gotham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0235" y="1581721"/>
            <a:ext cx="5309044" cy="4538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5420" y="1581721"/>
            <a:ext cx="5309044" cy="4538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Gotham Light"/>
                <a:cs typeface="Gotham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5694" y="1261624"/>
            <a:ext cx="4592320" cy="5314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Gotham Light"/>
                <a:cs typeface="Gotham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8012" y="2713412"/>
            <a:ext cx="11008360" cy="1677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9598" y="6395656"/>
            <a:ext cx="3905504" cy="3438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0235" y="6395656"/>
            <a:ext cx="2807081" cy="3438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7384" y="6395656"/>
            <a:ext cx="2807081" cy="3438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9818" y="1728708"/>
            <a:ext cx="11221810" cy="4742472"/>
            <a:chOff x="525283" y="1786000"/>
            <a:chExt cx="11221810" cy="4742472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5283" y="2116962"/>
              <a:ext cx="1826271" cy="441151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997938" y="1786000"/>
              <a:ext cx="9749155" cy="662305"/>
            </a:xfrm>
            <a:custGeom>
              <a:avLst/>
              <a:gdLst/>
              <a:ahLst/>
              <a:cxnLst/>
              <a:rect l="l" t="t" r="r" b="b"/>
              <a:pathLst>
                <a:path w="9749155" h="662305">
                  <a:moveTo>
                    <a:pt x="9748862" y="0"/>
                  </a:moveTo>
                  <a:lnTo>
                    <a:pt x="0" y="0"/>
                  </a:lnTo>
                  <a:lnTo>
                    <a:pt x="0" y="661924"/>
                  </a:lnTo>
                  <a:lnTo>
                    <a:pt x="9748862" y="661924"/>
                  </a:lnTo>
                  <a:lnTo>
                    <a:pt x="9748862" y="0"/>
                  </a:lnTo>
                  <a:close/>
                </a:path>
              </a:pathLst>
            </a:custGeom>
            <a:solidFill>
              <a:srgbClr val="193E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26199" y="2024724"/>
              <a:ext cx="1219350" cy="18535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78319" y="2024730"/>
              <a:ext cx="1263929" cy="185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13607" y="2024781"/>
              <a:ext cx="1826272" cy="18464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50493" y="2024307"/>
              <a:ext cx="1493659" cy="190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311452" y="2024304"/>
              <a:ext cx="1007719" cy="19033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914557" y="2741876"/>
            <a:ext cx="69659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850" dirty="0">
              <a:latin typeface="Gotham Light"/>
              <a:cs typeface="Gotham Light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515694" y="1280399"/>
            <a:ext cx="3838575" cy="4483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997710" algn="l"/>
                <a:tab pos="2317115" algn="l"/>
              </a:tabLst>
            </a:pPr>
            <a:r>
              <a:rPr sz="2750" spc="145" dirty="0"/>
              <a:t>MONDAY</a:t>
            </a:r>
            <a:r>
              <a:rPr lang="en-GB" sz="2750" spc="145" dirty="0"/>
              <a:t> </a:t>
            </a:r>
            <a:r>
              <a:rPr sz="2750" spc="-50" dirty="0"/>
              <a:t>-</a:t>
            </a:r>
            <a:r>
              <a:rPr lang="en-GB" sz="2750" spc="-50" dirty="0"/>
              <a:t> </a:t>
            </a:r>
            <a:r>
              <a:rPr sz="2750" spc="145" dirty="0"/>
              <a:t>FRIDAY</a:t>
            </a:r>
            <a:endParaRPr sz="2750" dirty="0"/>
          </a:p>
        </p:txBody>
      </p:sp>
      <p:pic>
        <p:nvPicPr>
          <p:cNvPr id="36" name="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71679" y="548183"/>
            <a:ext cx="7321096" cy="64927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19E50D54-B9F5-1D88-A9F7-E237670E9249}"/>
              </a:ext>
            </a:extLst>
          </p:cNvPr>
          <p:cNvSpPr txBox="1"/>
          <p:nvPr/>
        </p:nvSpPr>
        <p:spPr>
          <a:xfrm>
            <a:off x="639101" y="2741451"/>
            <a:ext cx="1577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Jumble" panose="02000503000000020004" pitchFamily="2" charset="0"/>
              </a:rPr>
              <a:t>MARGARITA</a:t>
            </a:r>
          </a:p>
          <a:p>
            <a:r>
              <a:rPr lang="en-GB" dirty="0">
                <a:latin typeface="Jumble" panose="02000503000000020004" pitchFamily="2" charset="0"/>
              </a:rPr>
              <a:t>£5.50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42DA969-F4EC-29C1-F134-5F692AA0C80B}"/>
              </a:ext>
            </a:extLst>
          </p:cNvPr>
          <p:cNvSpPr txBox="1"/>
          <p:nvPr/>
        </p:nvSpPr>
        <p:spPr>
          <a:xfrm>
            <a:off x="639101" y="3708237"/>
            <a:ext cx="1577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Jumble" panose="02000503000000020004" pitchFamily="2" charset="0"/>
              </a:rPr>
              <a:t>MEAT </a:t>
            </a:r>
          </a:p>
          <a:p>
            <a:r>
              <a:rPr lang="en-GB" dirty="0">
                <a:latin typeface="Jumble" panose="02000503000000020004" pitchFamily="2" charset="0"/>
              </a:rPr>
              <a:t>£7.00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B46CFCC-7A98-F8B2-3F2B-C5F4E8A22F45}"/>
              </a:ext>
            </a:extLst>
          </p:cNvPr>
          <p:cNvSpPr txBox="1"/>
          <p:nvPr/>
        </p:nvSpPr>
        <p:spPr>
          <a:xfrm>
            <a:off x="639102" y="4613738"/>
            <a:ext cx="170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Jumble" panose="02000503000000020004" pitchFamily="2" charset="0"/>
              </a:rPr>
              <a:t>VEGETARIAN </a:t>
            </a:r>
          </a:p>
          <a:p>
            <a:r>
              <a:rPr lang="en-GB" dirty="0">
                <a:latin typeface="Jumble" panose="02000503000000020004" pitchFamily="2" charset="0"/>
              </a:rPr>
              <a:t>£7.00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E5DFEC-EFFD-D4AC-493D-9C809351A801}"/>
              </a:ext>
            </a:extLst>
          </p:cNvPr>
          <p:cNvSpPr txBox="1"/>
          <p:nvPr/>
        </p:nvSpPr>
        <p:spPr>
          <a:xfrm>
            <a:off x="639101" y="5525445"/>
            <a:ext cx="15770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Jumble" panose="02000503000000020004" pitchFamily="2" charset="0"/>
              </a:rPr>
              <a:t>TOPPINGS</a:t>
            </a:r>
          </a:p>
        </p:txBody>
      </p:sp>
      <p:sp>
        <p:nvSpPr>
          <p:cNvPr id="45" name="object 12">
            <a:extLst>
              <a:ext uri="{FF2B5EF4-FFF2-40B4-BE49-F238E27FC236}">
                <a16:creationId xmlns:a16="http://schemas.microsoft.com/office/drawing/2014/main" id="{EB85715E-2158-C834-AA61-F6828B5DE13A}"/>
              </a:ext>
            </a:extLst>
          </p:cNvPr>
          <p:cNvSpPr txBox="1"/>
          <p:nvPr/>
        </p:nvSpPr>
        <p:spPr>
          <a:xfrm>
            <a:off x="4326308" y="2777600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Cheese and Tomato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46" name="object 12">
            <a:extLst>
              <a:ext uri="{FF2B5EF4-FFF2-40B4-BE49-F238E27FC236}">
                <a16:creationId xmlns:a16="http://schemas.microsoft.com/office/drawing/2014/main" id="{3C00E4E7-3B3E-7EF3-F4C9-1983CF331A16}"/>
              </a:ext>
            </a:extLst>
          </p:cNvPr>
          <p:cNvSpPr txBox="1"/>
          <p:nvPr/>
        </p:nvSpPr>
        <p:spPr>
          <a:xfrm>
            <a:off x="6426901" y="2777600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Cheese and Tomato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47" name="object 12">
            <a:extLst>
              <a:ext uri="{FF2B5EF4-FFF2-40B4-BE49-F238E27FC236}">
                <a16:creationId xmlns:a16="http://schemas.microsoft.com/office/drawing/2014/main" id="{B2D18879-7627-318A-12B1-88A80668E11B}"/>
              </a:ext>
            </a:extLst>
          </p:cNvPr>
          <p:cNvSpPr txBox="1"/>
          <p:nvPr/>
        </p:nvSpPr>
        <p:spPr>
          <a:xfrm>
            <a:off x="8307450" y="2782244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Cheese and Tomato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97D1BDEE-B204-8191-F797-3FBD164AA3EA}"/>
              </a:ext>
            </a:extLst>
          </p:cNvPr>
          <p:cNvSpPr txBox="1"/>
          <p:nvPr/>
        </p:nvSpPr>
        <p:spPr>
          <a:xfrm>
            <a:off x="10305987" y="2772266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Cheese and Tomato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49" name="object 12">
            <a:extLst>
              <a:ext uri="{FF2B5EF4-FFF2-40B4-BE49-F238E27FC236}">
                <a16:creationId xmlns:a16="http://schemas.microsoft.com/office/drawing/2014/main" id="{8972244A-2CD7-61C2-360E-6DF20B4451B4}"/>
              </a:ext>
            </a:extLst>
          </p:cNvPr>
          <p:cNvSpPr txBox="1"/>
          <p:nvPr/>
        </p:nvSpPr>
        <p:spPr>
          <a:xfrm>
            <a:off x="4322889" y="3814180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Smoked bacon &amp; mushroom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0" name="object 12">
            <a:extLst>
              <a:ext uri="{FF2B5EF4-FFF2-40B4-BE49-F238E27FC236}">
                <a16:creationId xmlns:a16="http://schemas.microsoft.com/office/drawing/2014/main" id="{F50C5FC7-09A2-45C5-6F27-A49980A4F198}"/>
              </a:ext>
            </a:extLst>
          </p:cNvPr>
          <p:cNvSpPr txBox="1"/>
          <p:nvPr/>
        </p:nvSpPr>
        <p:spPr>
          <a:xfrm>
            <a:off x="6477394" y="3827426"/>
            <a:ext cx="1557020" cy="33983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Jerk spiced chicken &amp; red pepper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1" name="object 12">
            <a:extLst>
              <a:ext uri="{FF2B5EF4-FFF2-40B4-BE49-F238E27FC236}">
                <a16:creationId xmlns:a16="http://schemas.microsoft.com/office/drawing/2014/main" id="{A05BB3CB-1256-E0B6-1495-A822EED2123A}"/>
              </a:ext>
            </a:extLst>
          </p:cNvPr>
          <p:cNvSpPr txBox="1"/>
          <p:nvPr/>
        </p:nvSpPr>
        <p:spPr>
          <a:xfrm>
            <a:off x="8307450" y="3814180"/>
            <a:ext cx="1557020" cy="35266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Sausage &amp; red onion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1050" dirty="0">
              <a:latin typeface="+mj-lt"/>
              <a:cs typeface="Gotham Light"/>
            </a:endParaRPr>
          </a:p>
        </p:txBody>
      </p:sp>
      <p:sp>
        <p:nvSpPr>
          <p:cNvPr id="52" name="object 12">
            <a:extLst>
              <a:ext uri="{FF2B5EF4-FFF2-40B4-BE49-F238E27FC236}">
                <a16:creationId xmlns:a16="http://schemas.microsoft.com/office/drawing/2014/main" id="{CBFDF118-2E17-FA45-F0DB-839748BC99A4}"/>
              </a:ext>
            </a:extLst>
          </p:cNvPr>
          <p:cNvSpPr txBox="1"/>
          <p:nvPr/>
        </p:nvSpPr>
        <p:spPr>
          <a:xfrm>
            <a:off x="10280914" y="3827426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Spicy pepperoni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3" name="object 12">
            <a:extLst>
              <a:ext uri="{FF2B5EF4-FFF2-40B4-BE49-F238E27FC236}">
                <a16:creationId xmlns:a16="http://schemas.microsoft.com/office/drawing/2014/main" id="{F17C36F7-A91A-9D14-6F7C-124611E5AEBA}"/>
              </a:ext>
            </a:extLst>
          </p:cNvPr>
          <p:cNvSpPr txBox="1"/>
          <p:nvPr/>
        </p:nvSpPr>
        <p:spPr>
          <a:xfrm>
            <a:off x="4326308" y="4758710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Spinach &amp; roast tomato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4" name="object 12">
            <a:extLst>
              <a:ext uri="{FF2B5EF4-FFF2-40B4-BE49-F238E27FC236}">
                <a16:creationId xmlns:a16="http://schemas.microsoft.com/office/drawing/2014/main" id="{E63118CC-D247-BC3C-9051-1D8DFB5BDA3B}"/>
              </a:ext>
            </a:extLst>
          </p:cNvPr>
          <p:cNvSpPr txBox="1"/>
          <p:nvPr/>
        </p:nvSpPr>
        <p:spPr>
          <a:xfrm>
            <a:off x="6500760" y="4766984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Quatro Formaggio</a:t>
            </a:r>
          </a:p>
        </p:txBody>
      </p:sp>
      <p:sp>
        <p:nvSpPr>
          <p:cNvPr id="55" name="object 12">
            <a:extLst>
              <a:ext uri="{FF2B5EF4-FFF2-40B4-BE49-F238E27FC236}">
                <a16:creationId xmlns:a16="http://schemas.microsoft.com/office/drawing/2014/main" id="{10A93892-6BDD-BCCE-BDBB-235128323276}"/>
              </a:ext>
            </a:extLst>
          </p:cNvPr>
          <p:cNvSpPr txBox="1"/>
          <p:nvPr/>
        </p:nvSpPr>
        <p:spPr>
          <a:xfrm>
            <a:off x="8324897" y="4756874"/>
            <a:ext cx="1557020" cy="33983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Tandoori chickpea &amp; green pepper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C6D72202-19F0-74A6-646E-FFBB3C31AD8B}"/>
              </a:ext>
            </a:extLst>
          </p:cNvPr>
          <p:cNvSpPr txBox="1"/>
          <p:nvPr/>
        </p:nvSpPr>
        <p:spPr>
          <a:xfrm>
            <a:off x="10280525" y="4765427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 Veggie supreme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7" name="object 12">
            <a:extLst>
              <a:ext uri="{FF2B5EF4-FFF2-40B4-BE49-F238E27FC236}">
                <a16:creationId xmlns:a16="http://schemas.microsoft.com/office/drawing/2014/main" id="{DE693636-EFC0-FB13-701D-3DB79966BD7F}"/>
              </a:ext>
            </a:extLst>
          </p:cNvPr>
          <p:cNvSpPr txBox="1"/>
          <p:nvPr/>
        </p:nvSpPr>
        <p:spPr>
          <a:xfrm>
            <a:off x="4326308" y="5485896"/>
            <a:ext cx="1557020" cy="8758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Sliced Black Olives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Dried Chilli Flakes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Rocket Leaves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Crispy Onion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Flavoured Oils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8" name="object 12">
            <a:extLst>
              <a:ext uri="{FF2B5EF4-FFF2-40B4-BE49-F238E27FC236}">
                <a16:creationId xmlns:a16="http://schemas.microsoft.com/office/drawing/2014/main" id="{04936C00-48D4-13A5-D04E-45449D8FC7FE}"/>
              </a:ext>
            </a:extLst>
          </p:cNvPr>
          <p:cNvSpPr txBox="1"/>
          <p:nvPr/>
        </p:nvSpPr>
        <p:spPr>
          <a:xfrm>
            <a:off x="6500760" y="5525445"/>
            <a:ext cx="1557020" cy="8758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Sliced Black Olives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Dried Chilli Flakes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Rocket Leaves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Crispy Onion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Flavoured Oils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9" name="object 12">
            <a:extLst>
              <a:ext uri="{FF2B5EF4-FFF2-40B4-BE49-F238E27FC236}">
                <a16:creationId xmlns:a16="http://schemas.microsoft.com/office/drawing/2014/main" id="{73A34094-928D-EAA0-8E77-EFE61B813F67}"/>
              </a:ext>
            </a:extLst>
          </p:cNvPr>
          <p:cNvSpPr txBox="1"/>
          <p:nvPr/>
        </p:nvSpPr>
        <p:spPr>
          <a:xfrm>
            <a:off x="8307450" y="5456836"/>
            <a:ext cx="1557020" cy="8758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Sliced Black Olives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Dried Chilli Flakes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Rocket Leaves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Crispy Onion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Flavoured Oils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60" name="object 12">
            <a:extLst>
              <a:ext uri="{FF2B5EF4-FFF2-40B4-BE49-F238E27FC236}">
                <a16:creationId xmlns:a16="http://schemas.microsoft.com/office/drawing/2014/main" id="{0F3A25D3-7A3C-A2D8-C168-D8FFE8C78E87}"/>
              </a:ext>
            </a:extLst>
          </p:cNvPr>
          <p:cNvSpPr txBox="1"/>
          <p:nvPr/>
        </p:nvSpPr>
        <p:spPr>
          <a:xfrm>
            <a:off x="10305987" y="5329814"/>
            <a:ext cx="1557020" cy="105028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en-GB" sz="1050" dirty="0">
              <a:latin typeface="+mj-lt"/>
              <a:cs typeface="Gotham Ligh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Sliced Black Olives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Dried Chilli Flakes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Rocket Leaves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Crispy Onion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Flavoured Oils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62" name="object 12">
            <a:extLst>
              <a:ext uri="{FF2B5EF4-FFF2-40B4-BE49-F238E27FC236}">
                <a16:creationId xmlns:a16="http://schemas.microsoft.com/office/drawing/2014/main" id="{6EE3FF95-12F2-2A1B-7B0C-3D8DAB715C64}"/>
              </a:ext>
            </a:extLst>
          </p:cNvPr>
          <p:cNvSpPr txBox="1"/>
          <p:nvPr/>
        </p:nvSpPr>
        <p:spPr>
          <a:xfrm>
            <a:off x="2450993" y="2772266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Cheese and Tomato</a:t>
            </a: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E0B7920C-5470-41AB-6778-F4AFD6065DAA}"/>
              </a:ext>
            </a:extLst>
          </p:cNvPr>
          <p:cNvSpPr txBox="1"/>
          <p:nvPr/>
        </p:nvSpPr>
        <p:spPr>
          <a:xfrm>
            <a:off x="2450993" y="5525444"/>
            <a:ext cx="1557020" cy="8758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Sliced Black Olives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Dried Chilli Flakes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Rocket Leaves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Crispy Onion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Flavoured Oils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2B2BC25E-71EE-7E2B-27AD-64BFA36B2CA5}"/>
              </a:ext>
            </a:extLst>
          </p:cNvPr>
          <p:cNvSpPr txBox="1"/>
          <p:nvPr/>
        </p:nvSpPr>
        <p:spPr>
          <a:xfrm>
            <a:off x="2492833" y="3827426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chorizo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id="{ACE21F76-EFD4-3BEB-4ED7-927FBFFE0989}"/>
              </a:ext>
            </a:extLst>
          </p:cNvPr>
          <p:cNvSpPr txBox="1"/>
          <p:nvPr/>
        </p:nvSpPr>
        <p:spPr>
          <a:xfrm>
            <a:off x="2492833" y="4787995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 Mushroom &amp; basil</a:t>
            </a:r>
            <a:endParaRPr sz="1050" dirty="0">
              <a:latin typeface="+mj-lt"/>
              <a:cs typeface="Gotham Light"/>
            </a:endParaRPr>
          </a:p>
        </p:txBody>
      </p:sp>
    </p:spTree>
    <p:extLst>
      <p:ext uri="{BB962C8B-B14F-4D97-AF65-F5344CB8AC3E}">
        <p14:creationId xmlns:p14="http://schemas.microsoft.com/office/powerpoint/2010/main" val="155568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5284" y="1786000"/>
            <a:ext cx="11221809" cy="4742472"/>
            <a:chOff x="525284" y="1786000"/>
            <a:chExt cx="11221809" cy="4742472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5284" y="2116962"/>
              <a:ext cx="1499120" cy="441151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997938" y="1786000"/>
              <a:ext cx="9749155" cy="662305"/>
            </a:xfrm>
            <a:custGeom>
              <a:avLst/>
              <a:gdLst/>
              <a:ahLst/>
              <a:cxnLst/>
              <a:rect l="l" t="t" r="r" b="b"/>
              <a:pathLst>
                <a:path w="9749155" h="662305">
                  <a:moveTo>
                    <a:pt x="9748862" y="0"/>
                  </a:moveTo>
                  <a:lnTo>
                    <a:pt x="0" y="0"/>
                  </a:lnTo>
                  <a:lnTo>
                    <a:pt x="0" y="661924"/>
                  </a:lnTo>
                  <a:lnTo>
                    <a:pt x="9748862" y="661924"/>
                  </a:lnTo>
                  <a:lnTo>
                    <a:pt x="9748862" y="0"/>
                  </a:lnTo>
                  <a:close/>
                </a:path>
              </a:pathLst>
            </a:custGeom>
            <a:solidFill>
              <a:srgbClr val="193E7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26199" y="2024724"/>
              <a:ext cx="1219350" cy="18535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78319" y="2024730"/>
              <a:ext cx="1263929" cy="185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13607" y="2024781"/>
              <a:ext cx="1826272" cy="18464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50493" y="2024307"/>
              <a:ext cx="1493659" cy="190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311452" y="2024304"/>
              <a:ext cx="1007719" cy="19033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828026" y="2577437"/>
            <a:ext cx="826901" cy="595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SOUP</a:t>
            </a:r>
          </a:p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£1</a:t>
            </a:r>
            <a:r>
              <a:rPr kumimoji="0" lang="en-GB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.</a:t>
            </a:r>
            <a:r>
              <a:rPr kumimoji="0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95</a:t>
            </a:r>
            <a:endParaRPr kumimoji="0" sz="18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Jumble" panose="02000503000000020004" pitchFamily="2" charset="0"/>
              <a:cs typeface="Gotham 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194036" y="3591497"/>
            <a:ext cx="1631314" cy="30333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lvl="0" indent="0" algn="ctr" defTabSz="914400" eaLnBrk="1" fontAlgn="auto" latinLnBrk="0" hangingPunct="1">
              <a:lnSpc>
                <a:spcPct val="1211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50" b="1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"/>
                <a:cs typeface="Gotham"/>
              </a:rPr>
              <a:t>INDIAN STREET FOOD - </a:t>
            </a:r>
            <a:r>
              <a:rPr kumimoji="0" sz="8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"/>
                <a:cs typeface="Gotham"/>
              </a:rPr>
              <a:t>£6.</a:t>
            </a:r>
            <a:r>
              <a:rPr kumimoji="0" lang="en-GB" sz="8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"/>
                <a:cs typeface="Gotham"/>
              </a:rPr>
              <a:t>50</a:t>
            </a:r>
          </a:p>
          <a:p>
            <a:pPr marL="12700" marR="5080" lvl="0" indent="0" algn="ctr" defTabSz="914400" eaLnBrk="1" fontAlgn="auto" latinLnBrk="0" hangingPunct="1">
              <a:lnSpc>
                <a:spcPct val="1211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"/>
                <a:cs typeface="Gotham"/>
              </a:rPr>
              <a:t> </a:t>
            </a:r>
            <a:endParaRPr kumimoji="0" lang="en-GB" sz="850" b="1" i="0" u="none" strike="noStrike" kern="0" cap="none" spc="-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otham"/>
              <a:cs typeface="Gotham"/>
            </a:endParaRPr>
          </a:p>
          <a:p>
            <a:pPr marL="12700" marR="5080" lvl="0" indent="0" algn="ctr" defTabSz="914400" eaLnBrk="1" fontAlgn="auto" latinLnBrk="0" hangingPunct="1">
              <a:lnSpc>
                <a:spcPct val="1211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5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"/>
                <a:cs typeface="Gotham"/>
              </a:rPr>
              <a:t>Samosa</a:t>
            </a:r>
          </a:p>
          <a:p>
            <a:pPr marL="12700" marR="5080" lvl="0" indent="0" algn="ctr" defTabSz="914400" eaLnBrk="1" fontAlgn="auto" latinLnBrk="0" hangingPunct="1">
              <a:lnSpc>
                <a:spcPct val="1211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50" spc="-10" dirty="0">
                <a:latin typeface="Gotham"/>
                <a:cs typeface="Gotham Light"/>
              </a:rPr>
              <a:t>Pakora, tomato, cucumber, red onion, coriander, fresh mint pomegranate, tamarind sauce</a:t>
            </a:r>
            <a:endParaRPr kumimoji="0" lang="en-GB" sz="850" i="0" u="none" strike="noStrike" kern="0" cap="none" spc="-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50" spc="-10" dirty="0">
                <a:latin typeface="Gotham Light"/>
                <a:cs typeface="Gotham Light"/>
              </a:rPr>
              <a:t>Why not add: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50" spc="-10" dirty="0">
                <a:latin typeface="Gotham Light"/>
                <a:cs typeface="Gotham Light"/>
              </a:rPr>
              <a:t>Mumbai cheese toastie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50" spc="-10" dirty="0">
                <a:latin typeface="Gotham Light"/>
                <a:cs typeface="Gotham Light"/>
              </a:rPr>
              <a:t>£1.50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515694" y="1280399"/>
            <a:ext cx="3838575" cy="4483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997710" algn="l"/>
                <a:tab pos="2317115" algn="l"/>
              </a:tabLst>
            </a:pPr>
            <a:r>
              <a:rPr sz="2750" spc="145" dirty="0"/>
              <a:t>MONDAY</a:t>
            </a:r>
            <a:r>
              <a:rPr lang="en-GB" sz="2750" spc="145" dirty="0"/>
              <a:t> </a:t>
            </a:r>
            <a:r>
              <a:rPr sz="2750" spc="-50" dirty="0"/>
              <a:t>-</a:t>
            </a:r>
            <a:r>
              <a:rPr lang="en-GB" sz="2750" spc="-50" dirty="0"/>
              <a:t> </a:t>
            </a:r>
            <a:r>
              <a:rPr sz="2750" spc="145" dirty="0"/>
              <a:t>FRIDAY</a:t>
            </a:r>
            <a:endParaRPr sz="2750" dirty="0"/>
          </a:p>
        </p:txBody>
      </p:sp>
      <p:pic>
        <p:nvPicPr>
          <p:cNvPr id="36" name="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71679" y="548183"/>
            <a:ext cx="7321096" cy="649274"/>
          </a:xfrm>
          <a:prstGeom prst="rect">
            <a:avLst/>
          </a:prstGeom>
        </p:spPr>
      </p:pic>
      <p:sp>
        <p:nvSpPr>
          <p:cNvPr id="38" name="object 11">
            <a:extLst>
              <a:ext uri="{FF2B5EF4-FFF2-40B4-BE49-F238E27FC236}">
                <a16:creationId xmlns:a16="http://schemas.microsoft.com/office/drawing/2014/main" id="{760067E5-5AB2-9D4C-3229-C01D6E6B2A09}"/>
              </a:ext>
            </a:extLst>
          </p:cNvPr>
          <p:cNvSpPr txBox="1"/>
          <p:nvPr/>
        </p:nvSpPr>
        <p:spPr>
          <a:xfrm>
            <a:off x="571640" y="3704579"/>
            <a:ext cx="1339671" cy="5822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LIVE COOKING</a:t>
            </a:r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id="{F9C222AC-FA84-891A-EBAC-6CDA60B52C44}"/>
              </a:ext>
            </a:extLst>
          </p:cNvPr>
          <p:cNvSpPr txBox="1"/>
          <p:nvPr/>
        </p:nvSpPr>
        <p:spPr>
          <a:xfrm>
            <a:off x="578678" y="5210862"/>
            <a:ext cx="1339671" cy="11515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LIVE COOKING/HAND- HELD</a:t>
            </a: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99C00661-FC6B-83C3-138A-3C9E51815E74}"/>
              </a:ext>
            </a:extLst>
          </p:cNvPr>
          <p:cNvSpPr txBox="1"/>
          <p:nvPr/>
        </p:nvSpPr>
        <p:spPr>
          <a:xfrm>
            <a:off x="2519880" y="2656561"/>
            <a:ext cx="1557020" cy="4219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 b="0" dirty="0">
                <a:latin typeface="Gotham Light"/>
                <a:cs typeface="Gotham Light"/>
              </a:rPr>
              <a:t>Roast red pepper &amp; tomato Soup</a:t>
            </a:r>
          </a:p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 dirty="0">
                <a:latin typeface="Gotham Light"/>
                <a:cs typeface="Gotham Light"/>
              </a:rPr>
              <a:t>Borlotti bean, yellow peppers, basil  oil</a:t>
            </a:r>
            <a:endParaRPr sz="850" dirty="0">
              <a:latin typeface="Gotham Light"/>
              <a:cs typeface="Gotham Light"/>
            </a:endParaRP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363D2758-1AC1-5347-FDDD-4AE16DE6A4B0}"/>
              </a:ext>
            </a:extLst>
          </p:cNvPr>
          <p:cNvSpPr txBox="1"/>
          <p:nvPr/>
        </p:nvSpPr>
        <p:spPr>
          <a:xfrm>
            <a:off x="4379905" y="2634579"/>
            <a:ext cx="1464945" cy="65941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9565" marR="5080" indent="-31750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Curried cauliflower</a:t>
            </a:r>
          </a:p>
          <a:p>
            <a:pPr marL="329565" marR="5080" indent="-31750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soup</a:t>
            </a:r>
            <a:endParaRPr lang="en-GB" sz="850" b="0" dirty="0">
              <a:latin typeface="Gotham Light"/>
              <a:cs typeface="Gotham Light"/>
            </a:endParaRPr>
          </a:p>
          <a:p>
            <a:pPr marL="329565" marR="5080" indent="-31750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Cannellini bean, roast cauliflower</a:t>
            </a: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id="{1BC35635-312F-4588-2950-D6379BE829E2}"/>
              </a:ext>
            </a:extLst>
          </p:cNvPr>
          <p:cNvSpPr txBox="1"/>
          <p:nvPr/>
        </p:nvSpPr>
        <p:spPr>
          <a:xfrm>
            <a:off x="6612067" y="2678259"/>
            <a:ext cx="1029335" cy="5655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 dirty="0">
                <a:latin typeface="Gotham Light"/>
                <a:cs typeface="Gotham Light"/>
              </a:rPr>
              <a:t>Pea &amp; mint soup</a:t>
            </a:r>
          </a:p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 dirty="0">
                <a:latin typeface="Gotham Light"/>
                <a:cs typeface="Gotham Light"/>
              </a:rPr>
              <a:t>Peas, sauteed potato &amp; leek</a:t>
            </a:r>
          </a:p>
          <a:p>
            <a:pPr marL="12700" algn="ctr">
              <a:lnSpc>
                <a:spcPct val="100000"/>
              </a:lnSpc>
              <a:spcBef>
                <a:spcPts val="130"/>
              </a:spcBef>
            </a:pPr>
            <a:endParaRPr sz="850" dirty="0">
              <a:latin typeface="Gotham Light"/>
              <a:cs typeface="Gotham Light"/>
            </a:endParaRPr>
          </a:p>
        </p:txBody>
      </p:sp>
      <p:sp>
        <p:nvSpPr>
          <p:cNvPr id="19" name="object 15">
            <a:extLst>
              <a:ext uri="{FF2B5EF4-FFF2-40B4-BE49-F238E27FC236}">
                <a16:creationId xmlns:a16="http://schemas.microsoft.com/office/drawing/2014/main" id="{CAEF73E3-E3FE-DF95-7C7C-D26AEAAAD150}"/>
              </a:ext>
            </a:extLst>
          </p:cNvPr>
          <p:cNvSpPr txBox="1"/>
          <p:nvPr/>
        </p:nvSpPr>
        <p:spPr>
          <a:xfrm>
            <a:off x="8586121" y="2678259"/>
            <a:ext cx="964565" cy="8176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384" marR="5080" indent="-2032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Creamy courgette &amp; basil soup</a:t>
            </a:r>
          </a:p>
          <a:p>
            <a:pPr marL="32384" marR="5080" indent="-2032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Cherry tomato, basil, roasted courgette</a:t>
            </a:r>
          </a:p>
          <a:p>
            <a:pPr marL="32384" marR="5080" indent="-20320">
              <a:lnSpc>
                <a:spcPct val="121100"/>
              </a:lnSpc>
              <a:spcBef>
                <a:spcPts val="90"/>
              </a:spcBef>
            </a:pPr>
            <a:endParaRPr sz="850" dirty="0">
              <a:latin typeface="Gotham Light"/>
              <a:cs typeface="Gotham Light"/>
            </a:endParaRPr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8C560D9E-80DF-FCD7-A7E2-ACD42490D877}"/>
              </a:ext>
            </a:extLst>
          </p:cNvPr>
          <p:cNvSpPr txBox="1"/>
          <p:nvPr/>
        </p:nvSpPr>
        <p:spPr>
          <a:xfrm>
            <a:off x="9956090" y="2643498"/>
            <a:ext cx="1657350" cy="2911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 dirty="0">
                <a:latin typeface="Gotham Light"/>
                <a:cs typeface="Gotham Light"/>
              </a:rPr>
              <a:t> Carrot &amp; lentil  </a:t>
            </a:r>
            <a:r>
              <a:rPr lang="en-GB" sz="850" b="0" dirty="0">
                <a:latin typeface="Gotham Light"/>
                <a:cs typeface="Gotham Light"/>
              </a:rPr>
              <a:t>Soup</a:t>
            </a:r>
          </a:p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 dirty="0">
                <a:latin typeface="Gotham Light"/>
                <a:cs typeface="Gotham Light"/>
              </a:rPr>
              <a:t>Roast carrot, lentil, coriander</a:t>
            </a:r>
          </a:p>
        </p:txBody>
      </p:sp>
      <p:sp>
        <p:nvSpPr>
          <p:cNvPr id="21" name="object 26">
            <a:extLst>
              <a:ext uri="{FF2B5EF4-FFF2-40B4-BE49-F238E27FC236}">
                <a16:creationId xmlns:a16="http://schemas.microsoft.com/office/drawing/2014/main" id="{A90FB0D3-24A7-9060-ADA9-F451A192CFED}"/>
              </a:ext>
            </a:extLst>
          </p:cNvPr>
          <p:cNvSpPr txBox="1"/>
          <p:nvPr/>
        </p:nvSpPr>
        <p:spPr>
          <a:xfrm>
            <a:off x="10042516" y="3639993"/>
            <a:ext cx="1545590" cy="15147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55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55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55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spc="55" dirty="0">
                <a:latin typeface="Gotham"/>
                <a:cs typeface="Gotham"/>
              </a:rPr>
              <a:t>KATSU</a:t>
            </a:r>
            <a:r>
              <a:rPr sz="850" b="1" dirty="0">
                <a:latin typeface="Gotham"/>
                <a:cs typeface="Gotham"/>
              </a:rPr>
              <a:t>-</a:t>
            </a:r>
            <a:r>
              <a:rPr sz="850" b="1" spc="55" dirty="0">
                <a:latin typeface="Gotham"/>
                <a:cs typeface="Gotham"/>
              </a:rPr>
              <a:t> </a:t>
            </a:r>
            <a:r>
              <a:rPr sz="850" b="1" spc="-10" dirty="0">
                <a:latin typeface="Gotham"/>
                <a:cs typeface="Gotham"/>
              </a:rPr>
              <a:t>£</a:t>
            </a:r>
            <a:r>
              <a:rPr lang="en-GB" sz="850" b="1" spc="-10" dirty="0">
                <a:latin typeface="Gotham"/>
                <a:cs typeface="Gotham"/>
              </a:rPr>
              <a:t>6.50</a:t>
            </a:r>
            <a:r>
              <a:rPr sz="850" b="1" spc="-10" dirty="0">
                <a:latin typeface="Gotham"/>
                <a:cs typeface="Gotham"/>
              </a:rPr>
              <a:t> </a:t>
            </a: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0" dirty="0">
              <a:latin typeface="Gotham Light"/>
              <a:cs typeface="Gotham Light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Panko breaded chicken breast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Fluffy rice, Java curry sauce, sweet chilli pickled vegetables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dirty="0">
              <a:latin typeface="Gotham Light"/>
              <a:cs typeface="Gotham Light"/>
            </a:endParaRPr>
          </a:p>
        </p:txBody>
      </p:sp>
      <p:sp>
        <p:nvSpPr>
          <p:cNvPr id="22" name="object 26">
            <a:extLst>
              <a:ext uri="{FF2B5EF4-FFF2-40B4-BE49-F238E27FC236}">
                <a16:creationId xmlns:a16="http://schemas.microsoft.com/office/drawing/2014/main" id="{6EE01547-2D8A-687F-326B-E13DBD879106}"/>
              </a:ext>
            </a:extLst>
          </p:cNvPr>
          <p:cNvSpPr txBox="1"/>
          <p:nvPr/>
        </p:nvSpPr>
        <p:spPr>
          <a:xfrm>
            <a:off x="10133826" y="4976401"/>
            <a:ext cx="1545590" cy="152759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</p:txBody>
      </p:sp>
      <p:sp>
        <p:nvSpPr>
          <p:cNvPr id="23" name="object 28">
            <a:extLst>
              <a:ext uri="{FF2B5EF4-FFF2-40B4-BE49-F238E27FC236}">
                <a16:creationId xmlns:a16="http://schemas.microsoft.com/office/drawing/2014/main" id="{B1AD3A85-6145-5052-D649-1801F40E3F2E}"/>
              </a:ext>
            </a:extLst>
          </p:cNvPr>
          <p:cNvSpPr txBox="1"/>
          <p:nvPr/>
        </p:nvSpPr>
        <p:spPr>
          <a:xfrm>
            <a:off x="4378035" y="3659054"/>
            <a:ext cx="1317625" cy="1159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spc="45" dirty="0">
                <a:latin typeface="Gotham"/>
                <a:cs typeface="Gotham"/>
              </a:rPr>
              <a:t>TORTELLINI</a:t>
            </a:r>
            <a:r>
              <a:rPr sz="850" b="1" dirty="0">
                <a:latin typeface="Gotham"/>
                <a:cs typeface="Gotham"/>
              </a:rPr>
              <a:t>-</a:t>
            </a:r>
            <a:r>
              <a:rPr sz="850" b="1" spc="50" dirty="0">
                <a:latin typeface="Gotham"/>
                <a:cs typeface="Gotham"/>
              </a:rPr>
              <a:t> </a:t>
            </a:r>
            <a:r>
              <a:rPr sz="850" b="1" spc="-10" dirty="0">
                <a:latin typeface="Gotham"/>
                <a:cs typeface="Gotham"/>
              </a:rPr>
              <a:t>£6.</a:t>
            </a:r>
            <a:r>
              <a:rPr lang="en-GB" sz="850" b="1" spc="-10" dirty="0">
                <a:latin typeface="Gotham"/>
                <a:cs typeface="Gotham"/>
              </a:rPr>
              <a:t>50</a:t>
            </a: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sz="850" spc="-10" dirty="0">
                <a:latin typeface="Gotham"/>
                <a:cs typeface="Gotham"/>
              </a:rPr>
              <a:t> </a:t>
            </a:r>
            <a:endParaRPr lang="en-GB" sz="850" spc="-10" dirty="0">
              <a:latin typeface="Gotham"/>
              <a:cs typeface="Gotham"/>
            </a:endParaRP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spc="-10" dirty="0">
                <a:latin typeface="Gotham"/>
                <a:cs typeface="Gotham"/>
              </a:rPr>
              <a:t>Smoked bacon, sauteed leeks, basil cream, rocket, lemon oil, garlic crostini</a:t>
            </a: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endParaRPr lang="en-GB" sz="850" spc="-10" dirty="0">
              <a:latin typeface="Gotham"/>
              <a:cs typeface="Gotham"/>
            </a:endParaRP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endParaRPr lang="en-GB" sz="850" spc="-10" dirty="0">
              <a:latin typeface="Gotham Light"/>
              <a:cs typeface="Gotham"/>
            </a:endParaRPr>
          </a:p>
        </p:txBody>
      </p:sp>
      <p:sp>
        <p:nvSpPr>
          <p:cNvPr id="24" name="object 33">
            <a:extLst>
              <a:ext uri="{FF2B5EF4-FFF2-40B4-BE49-F238E27FC236}">
                <a16:creationId xmlns:a16="http://schemas.microsoft.com/office/drawing/2014/main" id="{112F83AC-61CC-7252-7B22-68A94D121D17}"/>
              </a:ext>
            </a:extLst>
          </p:cNvPr>
          <p:cNvSpPr txBox="1"/>
          <p:nvPr/>
        </p:nvSpPr>
        <p:spPr>
          <a:xfrm>
            <a:off x="4230080" y="5133662"/>
            <a:ext cx="1612900" cy="8176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spc="-10" dirty="0">
                <a:latin typeface="Gotham"/>
                <a:cs typeface="Gotham Light"/>
              </a:rPr>
              <a:t>TORTELLINI  – £6.00</a:t>
            </a:r>
            <a:endParaRPr lang="en-GB" sz="850" b="0" dirty="0">
              <a:latin typeface="Gotham Light"/>
              <a:cs typeface="Gotham Light"/>
            </a:endParaRP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Roasted broccoli, semi dried tomatoes, basil cream, rocket, lemon oil, garlic crostini</a:t>
            </a: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</p:txBody>
      </p:sp>
      <p:sp>
        <p:nvSpPr>
          <p:cNvPr id="25" name="object 29">
            <a:extLst>
              <a:ext uri="{FF2B5EF4-FFF2-40B4-BE49-F238E27FC236}">
                <a16:creationId xmlns:a16="http://schemas.microsoft.com/office/drawing/2014/main" id="{155A578C-D85E-6B54-D29D-7792F69D3B84}"/>
              </a:ext>
            </a:extLst>
          </p:cNvPr>
          <p:cNvSpPr txBox="1"/>
          <p:nvPr/>
        </p:nvSpPr>
        <p:spPr>
          <a:xfrm>
            <a:off x="6102350" y="3591497"/>
            <a:ext cx="1874520" cy="372589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dirty="0">
                <a:latin typeface="Gotham"/>
                <a:cs typeface="Gotham"/>
              </a:rPr>
              <a:t>SLIDER </a:t>
            </a:r>
            <a:r>
              <a:rPr sz="850" b="1" dirty="0">
                <a:latin typeface="Gotham"/>
                <a:cs typeface="Gotham"/>
              </a:rPr>
              <a:t>-</a:t>
            </a:r>
            <a:r>
              <a:rPr sz="850" b="1" spc="45" dirty="0">
                <a:latin typeface="Gotham"/>
                <a:cs typeface="Gotham"/>
              </a:rPr>
              <a:t> </a:t>
            </a:r>
            <a:r>
              <a:rPr sz="850" b="1" spc="-10" dirty="0">
                <a:latin typeface="Gotham"/>
                <a:cs typeface="Gotham"/>
              </a:rPr>
              <a:t>£</a:t>
            </a:r>
            <a:r>
              <a:rPr lang="en-GB" sz="850" b="1" spc="-10" dirty="0">
                <a:latin typeface="Gotham"/>
                <a:cs typeface="Gotham"/>
              </a:rPr>
              <a:t>6</a:t>
            </a:r>
            <a:r>
              <a:rPr sz="850" b="1" spc="-10" dirty="0">
                <a:latin typeface="Gotham"/>
                <a:cs typeface="Gotham"/>
              </a:rPr>
              <a:t>.50</a:t>
            </a:r>
            <a:endParaRPr lang="en-GB" sz="850" b="1" spc="-10" dirty="0">
              <a:latin typeface="Gotham"/>
              <a:cs typeface="Gotham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sz="850" b="1" spc="-10" dirty="0">
                <a:latin typeface="Gotham"/>
                <a:cs typeface="Gotham"/>
              </a:rPr>
              <a:t> </a:t>
            </a:r>
            <a:endParaRPr lang="en-GB" sz="850" b="1" spc="-10" dirty="0">
              <a:latin typeface="Gotham"/>
              <a:cs typeface="Gotham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BBQ pulled pork slider</a:t>
            </a: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Pretzel roll,  apple and celeriac slaw, BBQ sauce, sweet potato wedges</a:t>
            </a: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dirty="0">
                <a:latin typeface="Gotham Light"/>
                <a:cs typeface="Gotham Light"/>
              </a:rPr>
              <a:t>SLIDER- £6.50</a:t>
            </a: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Sticky glazed jack fruit slider</a:t>
            </a: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Pretzel roll, apple and celeriac slaw, BBQ sauce, sweet potato wedges</a:t>
            </a: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sz="850" b="1" dirty="0">
              <a:latin typeface="Gotham Light"/>
              <a:cs typeface="Gotham Light"/>
            </a:endParaRPr>
          </a:p>
        </p:txBody>
      </p:sp>
      <p:sp>
        <p:nvSpPr>
          <p:cNvPr id="26" name="object 27">
            <a:extLst>
              <a:ext uri="{FF2B5EF4-FFF2-40B4-BE49-F238E27FC236}">
                <a16:creationId xmlns:a16="http://schemas.microsoft.com/office/drawing/2014/main" id="{82F8DC51-61CF-FCB8-C94D-C31BF8FA9CB4}"/>
              </a:ext>
            </a:extLst>
          </p:cNvPr>
          <p:cNvSpPr txBox="1"/>
          <p:nvPr/>
        </p:nvSpPr>
        <p:spPr>
          <a:xfrm>
            <a:off x="2280538" y="3659054"/>
            <a:ext cx="1713864" cy="133087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dirty="0">
                <a:latin typeface="Gotham"/>
                <a:cs typeface="Gotham"/>
              </a:rPr>
              <a:t>GRILL</a:t>
            </a:r>
            <a:r>
              <a:rPr sz="850" b="1" dirty="0">
                <a:latin typeface="Gotham"/>
                <a:cs typeface="Gotham"/>
              </a:rPr>
              <a:t>-</a:t>
            </a:r>
            <a:r>
              <a:rPr sz="850" b="1" spc="55" dirty="0">
                <a:latin typeface="Gotham"/>
                <a:cs typeface="Gotham"/>
              </a:rPr>
              <a:t> </a:t>
            </a:r>
            <a:r>
              <a:rPr sz="850" b="1" spc="-10" dirty="0">
                <a:latin typeface="Gotham"/>
                <a:cs typeface="Gotham"/>
              </a:rPr>
              <a:t>£</a:t>
            </a:r>
            <a:r>
              <a:rPr lang="en-GB" sz="850" b="1" spc="-10" dirty="0">
                <a:latin typeface="Gotham"/>
                <a:cs typeface="Gotham"/>
              </a:rPr>
              <a:t>7.00</a:t>
            </a: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endParaRPr lang="en-GB" sz="850" spc="-10" dirty="0">
              <a:latin typeface="Gotham Light"/>
              <a:cs typeface="Gotham"/>
            </a:endParaRP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spc="-10" dirty="0">
                <a:latin typeface="Gotham Light"/>
                <a:cs typeface="Gotham"/>
              </a:rPr>
              <a:t>Lamb kofte kebabs</a:t>
            </a: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spc="-10" dirty="0">
                <a:latin typeface="Gotham Light"/>
                <a:cs typeface="Gotham"/>
              </a:rPr>
              <a:t>Apricot &amp; citrus scented couscous, spiced tomato stew, mint yogurt, flatbread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0" dirty="0">
              <a:latin typeface="Gotham Light"/>
              <a:cs typeface="Gotham Light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sz="850" dirty="0">
              <a:latin typeface="Gotham Light"/>
              <a:cs typeface="Gotham Light"/>
            </a:endParaRPr>
          </a:p>
        </p:txBody>
      </p:sp>
      <p:sp>
        <p:nvSpPr>
          <p:cNvPr id="34" name="object 27">
            <a:extLst>
              <a:ext uri="{FF2B5EF4-FFF2-40B4-BE49-F238E27FC236}">
                <a16:creationId xmlns:a16="http://schemas.microsoft.com/office/drawing/2014/main" id="{182FDB05-D5B9-CEFB-B387-625C14B0D5B2}"/>
              </a:ext>
            </a:extLst>
          </p:cNvPr>
          <p:cNvSpPr txBox="1"/>
          <p:nvPr/>
        </p:nvSpPr>
        <p:spPr>
          <a:xfrm>
            <a:off x="2271969" y="5172261"/>
            <a:ext cx="1713864" cy="98873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dirty="0">
                <a:latin typeface="Gotham"/>
                <a:cs typeface="Gotham"/>
              </a:rPr>
              <a:t>GRILL</a:t>
            </a:r>
            <a:r>
              <a:rPr sz="850" b="1" dirty="0">
                <a:latin typeface="Gotham"/>
                <a:cs typeface="Gotham"/>
              </a:rPr>
              <a:t>-</a:t>
            </a:r>
            <a:r>
              <a:rPr sz="850" b="1" spc="55" dirty="0">
                <a:latin typeface="Gotham"/>
                <a:cs typeface="Gotham"/>
              </a:rPr>
              <a:t> </a:t>
            </a:r>
            <a:r>
              <a:rPr sz="850" b="1" spc="-10" dirty="0">
                <a:latin typeface="Gotham"/>
                <a:cs typeface="Gotham"/>
              </a:rPr>
              <a:t>£</a:t>
            </a:r>
            <a:r>
              <a:rPr lang="en-GB" sz="850" b="1" spc="-10" dirty="0">
                <a:latin typeface="Gotham"/>
                <a:cs typeface="Gotham"/>
              </a:rPr>
              <a:t>6.00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b="0" dirty="0">
                <a:latin typeface="Gotham Light"/>
                <a:cs typeface="Gotham Light"/>
              </a:rPr>
              <a:t>Zaatar spiced cauliflower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Apricot &amp; citrus scented couscous, spiced tomato stew, mint yogurt, flatbread</a:t>
            </a:r>
            <a:endParaRPr lang="en-GB" sz="850" b="0" dirty="0">
              <a:latin typeface="Gotham Light"/>
              <a:cs typeface="Gotham Light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sz="850" dirty="0">
              <a:latin typeface="Gotham Light"/>
              <a:cs typeface="Gotham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white square with a pattern&#10;&#10;Description automatically generated">
            <a:extLst>
              <a:ext uri="{FF2B5EF4-FFF2-40B4-BE49-F238E27FC236}">
                <a16:creationId xmlns:a16="http://schemas.microsoft.com/office/drawing/2014/main" id="{92C8460F-A42B-BE4C-30B8-5021284CFF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"/>
          <a:stretch/>
        </p:blipFill>
        <p:spPr>
          <a:xfrm>
            <a:off x="446331" y="-142875"/>
            <a:ext cx="11741150" cy="6874857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5954" y="2712320"/>
          <a:ext cx="10932792" cy="1701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205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55"/>
                        </a:lnSpc>
                        <a:tabLst>
                          <a:tab pos="1290320" algn="l"/>
                        </a:tabLst>
                      </a:pPr>
                      <a:r>
                        <a:rPr lang="en-GB" sz="2050" b="0" spc="130" dirty="0">
                          <a:latin typeface="Gotham Light"/>
                          <a:cs typeface="Gotham Light"/>
                        </a:rPr>
                        <a:t>POTS OF JOY</a:t>
                      </a:r>
                      <a:endParaRPr sz="2050" dirty="0">
                        <a:latin typeface="Gotham Light"/>
                        <a:cs typeface="Gotham Light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11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GB" sz="950" b="1" dirty="0">
                          <a:latin typeface="Gotham"/>
                          <a:cs typeface="Gotham"/>
                        </a:rPr>
                        <a:t>Greek Yogurt with</a:t>
                      </a:r>
                      <a:r>
                        <a:rPr sz="950" b="1" spc="-10" dirty="0">
                          <a:latin typeface="Gotham"/>
                          <a:cs typeface="Gotham"/>
                        </a:rPr>
                        <a:t>:</a:t>
                      </a:r>
                      <a:endParaRPr sz="950" dirty="0">
                        <a:latin typeface="Gotham"/>
                        <a:cs typeface="Gotham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All</a:t>
                      </a:r>
                      <a:r>
                        <a:rPr sz="950" b="0" spc="35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Butter</a:t>
                      </a:r>
                      <a:r>
                        <a:rPr sz="950" b="0" spc="4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Croissant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8318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£1.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60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831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31750">
                        <a:lnSpc>
                          <a:spcPts val="475"/>
                        </a:lnSpc>
                      </a:pPr>
                      <a:r>
                        <a:rPr sz="950" b="1" spc="-10" dirty="0">
                          <a:latin typeface="Gotham"/>
                          <a:cs typeface="Gotham"/>
                        </a:rPr>
                        <a:t>Monday</a:t>
                      </a:r>
                      <a:endParaRPr sz="950" dirty="0">
                        <a:latin typeface="Gotham"/>
                        <a:cs typeface="Gotham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GB" sz="950" b="0" dirty="0">
                          <a:latin typeface="Gotham Light"/>
                          <a:cs typeface="Gotham Light"/>
                        </a:rPr>
                        <a:t>Selection of fresh fruits/fruit salad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GB" sz="950" b="0" dirty="0">
                          <a:latin typeface="Gotham Light"/>
                          <a:cs typeface="Gotham Light"/>
                        </a:rPr>
                        <a:t>Berry compote</a:t>
                      </a: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1.95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Pan</a:t>
                      </a:r>
                      <a:r>
                        <a:rPr sz="950" b="0" spc="25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au</a:t>
                      </a:r>
                      <a:r>
                        <a:rPr sz="950" b="0" spc="3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Chocolat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£1.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60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14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GB" sz="950" b="0" dirty="0">
                          <a:latin typeface="Gotham Light"/>
                          <a:cs typeface="Gotham Light"/>
                        </a:rPr>
                        <a:t>Granola and berry compote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2.25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Pan</a:t>
                      </a:r>
                      <a:r>
                        <a:rPr sz="950" b="0" spc="3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aux</a:t>
                      </a:r>
                      <a:r>
                        <a:rPr sz="950" b="0" spc="35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Raisin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£1.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60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355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50" b="1" spc="-10" dirty="0">
                          <a:latin typeface="Gotham"/>
                          <a:cs typeface="Gotham"/>
                        </a:rPr>
                        <a:t>Tuesday</a:t>
                      </a:r>
                      <a:endParaRPr sz="950" dirty="0">
                        <a:latin typeface="Gotham"/>
                        <a:cs typeface="Gotham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Selection of fresh fruits/fruit salad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50" b="0" i="0" dirty="0">
                        <a:latin typeface="Gotham"/>
                        <a:cs typeface="Gotham"/>
                      </a:endParaRPr>
                    </a:p>
                    <a:p>
                      <a:pPr marL="30480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Chocolate</a:t>
                      </a:r>
                      <a:r>
                        <a:rPr sz="950" b="0" spc="65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Twist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£1.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60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334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 marL="31750">
                        <a:lnSpc>
                          <a:spcPts val="1010"/>
                        </a:lnSpc>
                        <a:spcBef>
                          <a:spcPts val="50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55162" y="4680972"/>
            <a:ext cx="2334895" cy="106952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950" b="1" spc="-10" dirty="0">
                <a:latin typeface="Gotham"/>
                <a:cs typeface="Gotham"/>
              </a:rPr>
              <a:t>Wednesday</a:t>
            </a:r>
            <a:endParaRPr sz="950" dirty="0">
              <a:latin typeface="Gotham"/>
              <a:cs typeface="Gotha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950" dirty="0">
                <a:latin typeface="Gotham Light"/>
                <a:cs typeface="Gotham Light"/>
              </a:rPr>
              <a:t>Selection of fresh fruits/fruit salad</a:t>
            </a:r>
            <a:endParaRPr sz="950" dirty="0">
              <a:latin typeface="Gotham Light"/>
              <a:cs typeface="Gotham Light"/>
            </a:endParaRPr>
          </a:p>
          <a:p>
            <a:pPr>
              <a:lnSpc>
                <a:spcPct val="100000"/>
              </a:lnSpc>
            </a:pPr>
            <a:endParaRPr sz="1000" dirty="0">
              <a:latin typeface="Gotham Light"/>
              <a:cs typeface="Gotham Light"/>
            </a:endParaRPr>
          </a:p>
          <a:p>
            <a:pPr>
              <a:lnSpc>
                <a:spcPct val="100000"/>
              </a:lnSpc>
            </a:pPr>
            <a:endParaRPr sz="1000" dirty="0">
              <a:latin typeface="Gotham Light"/>
              <a:cs typeface="Gotham Light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950" b="1" spc="-10" dirty="0">
                <a:latin typeface="Gotham"/>
                <a:cs typeface="Gotham"/>
              </a:rPr>
              <a:t>Thursday</a:t>
            </a:r>
            <a:endParaRPr sz="950" dirty="0">
              <a:latin typeface="Gotham"/>
              <a:cs typeface="Gotham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en-GB" sz="950" dirty="0">
                <a:latin typeface="Gotham Light"/>
                <a:cs typeface="Gotham Light"/>
              </a:rPr>
              <a:t>Selection of fresh fruits/fruit salad</a:t>
            </a:r>
            <a:endParaRPr sz="950" dirty="0">
              <a:latin typeface="Gotham Light"/>
              <a:cs typeface="Gotham Ligh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672817"/>
              </p:ext>
            </p:extLst>
          </p:nvPr>
        </p:nvGraphicFramePr>
        <p:xfrm>
          <a:off x="3547622" y="4784768"/>
          <a:ext cx="8021952" cy="1506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6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667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55"/>
                        </a:lnSpc>
                      </a:pPr>
                      <a:r>
                        <a:rPr sz="2050" b="0" spc="130" dirty="0">
                          <a:latin typeface="Gotham Light"/>
                          <a:cs typeface="Gotham Light"/>
                        </a:rPr>
                        <a:t>#</a:t>
                      </a:r>
                      <a:r>
                        <a:rPr lang="en-GB" sz="2050" b="0" spc="130" dirty="0">
                          <a:latin typeface="Gotham Light"/>
                          <a:cs typeface="Gotham Light"/>
                        </a:rPr>
                        <a:t>HASHTAG</a:t>
                      </a:r>
                      <a:endParaRPr sz="2050" dirty="0">
                        <a:latin typeface="Gotham Light"/>
                        <a:cs typeface="Gotham Light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0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GB" sz="950" b="1" spc="-10" dirty="0">
                          <a:latin typeface="Gotham"/>
                          <a:cs typeface="Gotham"/>
                        </a:rPr>
                        <a:t>Handmade potato hash browns </a:t>
                      </a:r>
                      <a:endParaRPr sz="950" dirty="0">
                        <a:latin typeface="Gotham"/>
                        <a:cs typeface="Gotham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Brazil</a:t>
                      </a:r>
                      <a:r>
                        <a:rPr sz="950" b="0" spc="4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Orange</a:t>
                      </a:r>
                      <a:r>
                        <a:rPr sz="950" b="0" spc="4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250ml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8318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1.95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831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7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S</a:t>
                      </a:r>
                      <a:r>
                        <a:rPr lang="en-GB" sz="950" b="0" dirty="0">
                          <a:latin typeface="Gotham Light"/>
                          <a:cs typeface="Gotham Light"/>
                        </a:rPr>
                        <a:t>moked streaky bacon &amp; fried egg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5244" marB="0"/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950" b="0" spc="-2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20" dirty="0">
                          <a:latin typeface="Gotham Light"/>
                          <a:cs typeface="Gotham Light"/>
                        </a:rPr>
                        <a:t>6</a:t>
                      </a:r>
                      <a:r>
                        <a:rPr sz="950" b="0" spc="-20" dirty="0">
                          <a:latin typeface="Gotham Light"/>
                          <a:cs typeface="Gotham Light"/>
                        </a:rPr>
                        <a:t>.50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5244" marB="0"/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100%</a:t>
                      </a:r>
                      <a:r>
                        <a:rPr sz="950" b="0" spc="5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Apple</a:t>
                      </a:r>
                      <a:r>
                        <a:rPr sz="950" b="0" spc="5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Juice</a:t>
                      </a:r>
                      <a:r>
                        <a:rPr sz="950" b="0" spc="5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250ml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5905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1.95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90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GB" sz="950" b="0" dirty="0">
                          <a:latin typeface="Gotham Light"/>
                          <a:cs typeface="Gotham Light"/>
                        </a:rPr>
                        <a:t>Roast tomato, baby spinach, fried egg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6.50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Multi-Vitamin</a:t>
                      </a:r>
                      <a:r>
                        <a:rPr sz="950" b="0" spc="5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Juice</a:t>
                      </a:r>
                      <a:r>
                        <a:rPr sz="950" b="0" spc="55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250ml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5524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£2.00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5524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010"/>
                        </a:lnSpc>
                        <a:spcBef>
                          <a:spcPts val="375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ts val="1010"/>
                        </a:lnSpc>
                        <a:spcBef>
                          <a:spcPts val="375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04274" y="2444833"/>
            <a:ext cx="1920635" cy="27686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04274" y="4598738"/>
            <a:ext cx="1548930" cy="27504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50177" y="2369802"/>
            <a:ext cx="3542626" cy="27556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74595" y="4443661"/>
            <a:ext cx="3259759" cy="276860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389505" algn="l"/>
                <a:tab pos="2772410" algn="l"/>
              </a:tabLst>
            </a:pPr>
            <a:r>
              <a:rPr spc="175" dirty="0"/>
              <a:t>MONDAY</a:t>
            </a:r>
            <a:r>
              <a:rPr lang="en-GB" spc="175" dirty="0"/>
              <a:t> </a:t>
            </a:r>
            <a:r>
              <a:rPr spc="-50" dirty="0"/>
              <a:t>-</a:t>
            </a:r>
            <a:r>
              <a:rPr lang="en-GB" spc="-50" dirty="0"/>
              <a:t> </a:t>
            </a:r>
            <a:r>
              <a:rPr spc="175" dirty="0"/>
              <a:t>FRIDAY</a:t>
            </a:r>
          </a:p>
        </p:txBody>
      </p: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5694" y="585910"/>
            <a:ext cx="8084557" cy="6063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F91D305-3BEA-99B9-9200-7A57CF098978}"/>
              </a:ext>
            </a:extLst>
          </p:cNvPr>
          <p:cNvSpPr txBox="1"/>
          <p:nvPr/>
        </p:nvSpPr>
        <p:spPr>
          <a:xfrm flipH="1">
            <a:off x="446331" y="2386456"/>
            <a:ext cx="3903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Jumble" panose="02000503000000020004" pitchFamily="2" charset="0"/>
                <a:cs typeface="Aharoni" panose="020F0502020204030204" pitchFamily="2" charset="-79"/>
              </a:rPr>
              <a:t>COLD</a:t>
            </a:r>
            <a:r>
              <a:rPr lang="en-GB" sz="2800" dirty="0">
                <a:solidFill>
                  <a:schemeClr val="tx2"/>
                </a:solidFill>
                <a:latin typeface="Cooper Black" panose="0208090404030B020404" pitchFamily="18" charset="0"/>
                <a:cs typeface="Aharoni" panose="020F0502020204030204" pitchFamily="2" charset="-79"/>
              </a:rPr>
              <a:t> BREAKFAST</a:t>
            </a:r>
            <a:endParaRPr lang="en-GB" sz="2800" dirty="0">
              <a:solidFill>
                <a:schemeClr val="tx2"/>
              </a:solidFill>
              <a:latin typeface="Cooper Black" panose="0208090404030B020404" pitchFamily="18" charset="0"/>
              <a:ea typeface="ADLaM Display" panose="020F0502020204030204" pitchFamily="2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8200</TotalTime>
  <Words>505</Words>
  <Application>Microsoft Office PowerPoint</Application>
  <PresentationFormat>Custom</PresentationFormat>
  <Paragraphs>163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Cooper Black</vt:lpstr>
      <vt:lpstr>Gotham</vt:lpstr>
      <vt:lpstr>Gotham Light</vt:lpstr>
      <vt:lpstr>Jumble</vt:lpstr>
      <vt:lpstr>Times New Roman</vt:lpstr>
      <vt:lpstr>Office Theme</vt:lpstr>
      <vt:lpstr>MONDAY - FRIDAY</vt:lpstr>
      <vt:lpstr>MONDAY - FRIDAY</vt:lpstr>
      <vt:lpstr>MONDAY - FRIDAY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- FRIDAY</dc:title>
  <dc:creator>Pullen, Jason</dc:creator>
  <cp:lastModifiedBy>Hope, Chris</cp:lastModifiedBy>
  <cp:revision>25</cp:revision>
  <cp:lastPrinted>2024-07-16T14:38:13Z</cp:lastPrinted>
  <dcterms:created xsi:type="dcterms:W3CDTF">2023-12-12T13:00:18Z</dcterms:created>
  <dcterms:modified xsi:type="dcterms:W3CDTF">2024-07-16T14:39:49Z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2023-12-12T00:00:00Z</vt:filetime>
  </property>
  <property fmtid="{D5CDD505-2E9C-101B-9397-08002B2CF9AE}" pid="3" name="Creator">
    <vt:lpwstr>Adobe InDesign 19.0 (Windows)</vt:lpwstr>
  </property>
  <property fmtid="{D5CDD505-2E9C-101B-9397-08002B2CF9AE}" pid="4" name="LastSaved">
    <vt:filetime>2023-12-12T00:00:00Z</vt:filetime>
  </property>
  <property fmtid="{D5CDD505-2E9C-101B-9397-08002B2CF9AE}" pid="5" name="Producer">
    <vt:lpwstr>Adobe PDF Library 17.0</vt:lpwstr>
  </property>
  <property fmtid="{D5CDD505-2E9C-101B-9397-08002B2CF9AE}" pid="6" name="MSIP_Label_22759de7-3255-46b5-8dfe-736652f9c6c1_Enabled">
    <vt:lpwstr>true</vt:lpwstr>
  </property>
  <property fmtid="{D5CDD505-2E9C-101B-9397-08002B2CF9AE}" pid="7" name="MSIP_Label_22759de7-3255-46b5-8dfe-736652f9c6c1_SetDate">
    <vt:lpwstr>2023-12-13T10:12:48Z</vt:lpwstr>
  </property>
  <property fmtid="{D5CDD505-2E9C-101B-9397-08002B2CF9AE}" pid="8" name="MSIP_Label_22759de7-3255-46b5-8dfe-736652f9c6c1_Method">
    <vt:lpwstr>Standard</vt:lpwstr>
  </property>
  <property fmtid="{D5CDD505-2E9C-101B-9397-08002B2CF9AE}" pid="9" name="MSIP_Label_22759de7-3255-46b5-8dfe-736652f9c6c1_Name">
    <vt:lpwstr>22759de7-3255-46b5-8dfe-736652f9c6c1</vt:lpwstr>
  </property>
  <property fmtid="{D5CDD505-2E9C-101B-9397-08002B2CF9AE}" pid="10" name="MSIP_Label_22759de7-3255-46b5-8dfe-736652f9c6c1_SiteId">
    <vt:lpwstr>c6ac664b-ae27-4d5d-b4e6-bb5717196fc7</vt:lpwstr>
  </property>
  <property fmtid="{D5CDD505-2E9C-101B-9397-08002B2CF9AE}" pid="11" name="MSIP_Label_22759de7-3255-46b5-8dfe-736652f9c6c1_ActionId">
    <vt:lpwstr>879ced57-ed01-4809-bd99-33926d6f286d</vt:lpwstr>
  </property>
  <property fmtid="{D5CDD505-2E9C-101B-9397-08002B2CF9AE}" pid="12" name="MSIP_Label_22759de7-3255-46b5-8dfe-736652f9c6c1_ContentBits">
    <vt:lpwstr>0</vt:lpwstr>
  </property>
</Properties>
</file>