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EC9"/>
    <a:srgbClr val="33C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34109C-8D87-48E4-8EB1-6BF39F4A66AB}" v="7" dt="2024-07-16T11:32:33.3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ullen, Jason" userId="6ad7c68f-aaf8-414c-aef2-cf897ab0f565" providerId="ADAL" clId="{2BE7E89C-D91B-4051-994B-5862280462EE}"/>
    <pc:docChg chg="custSel modSld">
      <pc:chgData name="Pullen, Jason" userId="6ad7c68f-aaf8-414c-aef2-cf897ab0f565" providerId="ADAL" clId="{2BE7E89C-D91B-4051-994B-5862280462EE}" dt="2024-01-29T14:19:24.588" v="255" actId="20577"/>
      <pc:docMkLst>
        <pc:docMk/>
      </pc:docMkLst>
      <pc:sldChg chg="modSp mod">
        <pc:chgData name="Pullen, Jason" userId="6ad7c68f-aaf8-414c-aef2-cf897ab0f565" providerId="ADAL" clId="{2BE7E89C-D91B-4051-994B-5862280462EE}" dt="2024-01-29T14:19:24.588" v="255" actId="20577"/>
        <pc:sldMkLst>
          <pc:docMk/>
          <pc:sldMk cId="1748700948" sldId="257"/>
        </pc:sldMkLst>
        <pc:spChg chg="mod">
          <ac:chgData name="Pullen, Jason" userId="6ad7c68f-aaf8-414c-aef2-cf897ab0f565" providerId="ADAL" clId="{2BE7E89C-D91B-4051-994B-5862280462EE}" dt="2024-01-29T14:13:05.689" v="100" actId="1076"/>
          <ac:spMkLst>
            <pc:docMk/>
            <pc:sldMk cId="1748700948" sldId="257"/>
            <ac:spMk id="6" creationId="{F7B1E9CE-79AD-409B-930C-6BBE6A35EB55}"/>
          </ac:spMkLst>
        </pc:spChg>
        <pc:graphicFrameChg chg="mod modGraphic">
          <ac:chgData name="Pullen, Jason" userId="6ad7c68f-aaf8-414c-aef2-cf897ab0f565" providerId="ADAL" clId="{2BE7E89C-D91B-4051-994B-5862280462EE}" dt="2024-01-29T14:19:24.588" v="255" actId="20577"/>
          <ac:graphicFrameMkLst>
            <pc:docMk/>
            <pc:sldMk cId="1748700948" sldId="257"/>
            <ac:graphicFrameMk id="5" creationId="{89043BF1-CD42-4059-8451-2D86E4964627}"/>
          </ac:graphicFrameMkLst>
        </pc:graphicFrameChg>
      </pc:sldChg>
    </pc:docChg>
  </pc:docChgLst>
  <pc:docChgLst>
    <pc:chgData name="Pullen, Jason" userId="6ad7c68f-aaf8-414c-aef2-cf897ab0f565" providerId="ADAL" clId="{91F5C95E-B806-474E-A1EF-55AAF081EF68}"/>
    <pc:docChg chg="custSel modSld">
      <pc:chgData name="Pullen, Jason" userId="6ad7c68f-aaf8-414c-aef2-cf897ab0f565" providerId="ADAL" clId="{91F5C95E-B806-474E-A1EF-55AAF081EF68}" dt="2023-12-18T15:22:48.384" v="2513" actId="20577"/>
      <pc:docMkLst>
        <pc:docMk/>
      </pc:docMkLst>
      <pc:sldChg chg="modSp mod">
        <pc:chgData name="Pullen, Jason" userId="6ad7c68f-aaf8-414c-aef2-cf897ab0f565" providerId="ADAL" clId="{91F5C95E-B806-474E-A1EF-55AAF081EF68}" dt="2023-12-18T15:22:48.384" v="2513" actId="20577"/>
        <pc:sldMkLst>
          <pc:docMk/>
          <pc:sldMk cId="1748700948" sldId="257"/>
        </pc:sldMkLst>
        <pc:graphicFrameChg chg="mod modGraphic">
          <ac:chgData name="Pullen, Jason" userId="6ad7c68f-aaf8-414c-aef2-cf897ab0f565" providerId="ADAL" clId="{91F5C95E-B806-474E-A1EF-55AAF081EF68}" dt="2023-12-18T15:22:48.384" v="2513" actId="20577"/>
          <ac:graphicFrameMkLst>
            <pc:docMk/>
            <pc:sldMk cId="1748700948" sldId="257"/>
            <ac:graphicFrameMk id="5" creationId="{89043BF1-CD42-4059-8451-2D86E4964627}"/>
          </ac:graphicFrameMkLst>
        </pc:graphicFrameChg>
      </pc:sldChg>
    </pc:docChg>
  </pc:docChgLst>
  <pc:docChgLst>
    <pc:chgData name="Pullen, Jason" userId="6ad7c68f-aaf8-414c-aef2-cf897ab0f565" providerId="ADAL" clId="{E35F57A2-AD56-4E9D-934B-D5C23F319F74}"/>
    <pc:docChg chg="modSld">
      <pc:chgData name="Pullen, Jason" userId="6ad7c68f-aaf8-414c-aef2-cf897ab0f565" providerId="ADAL" clId="{E35F57A2-AD56-4E9D-934B-D5C23F319F74}" dt="2024-05-22T07:48:26.982" v="175" actId="20577"/>
      <pc:docMkLst>
        <pc:docMk/>
      </pc:docMkLst>
      <pc:sldChg chg="modSp mod">
        <pc:chgData name="Pullen, Jason" userId="6ad7c68f-aaf8-414c-aef2-cf897ab0f565" providerId="ADAL" clId="{E35F57A2-AD56-4E9D-934B-D5C23F319F74}" dt="2024-05-22T07:48:26.982" v="175" actId="20577"/>
        <pc:sldMkLst>
          <pc:docMk/>
          <pc:sldMk cId="1748700948" sldId="257"/>
        </pc:sldMkLst>
        <pc:graphicFrameChg chg="mod modGraphic">
          <ac:chgData name="Pullen, Jason" userId="6ad7c68f-aaf8-414c-aef2-cf897ab0f565" providerId="ADAL" clId="{E35F57A2-AD56-4E9D-934B-D5C23F319F74}" dt="2024-05-22T07:48:26.982" v="175" actId="20577"/>
          <ac:graphicFrameMkLst>
            <pc:docMk/>
            <pc:sldMk cId="1748700948" sldId="257"/>
            <ac:graphicFrameMk id="5" creationId="{89043BF1-CD42-4059-8451-2D86E4964627}"/>
          </ac:graphicFrameMkLst>
        </pc:graphicFrameChg>
      </pc:sldChg>
    </pc:docChg>
  </pc:docChgLst>
  <pc:docChgLst>
    <pc:chgData name="Pullen, Jason" userId="6ad7c68f-aaf8-414c-aef2-cf897ab0f565" providerId="ADAL" clId="{1B2590FC-CB3E-4434-BB97-1520B43C0B94}"/>
    <pc:docChg chg="modSld">
      <pc:chgData name="Pullen, Jason" userId="6ad7c68f-aaf8-414c-aef2-cf897ab0f565" providerId="ADAL" clId="{1B2590FC-CB3E-4434-BB97-1520B43C0B94}" dt="2024-02-23T10:50:49.598" v="11"/>
      <pc:docMkLst>
        <pc:docMk/>
      </pc:docMkLst>
      <pc:sldChg chg="modSp mod">
        <pc:chgData name="Pullen, Jason" userId="6ad7c68f-aaf8-414c-aef2-cf897ab0f565" providerId="ADAL" clId="{1B2590FC-CB3E-4434-BB97-1520B43C0B94}" dt="2024-02-23T10:50:49.598" v="11"/>
        <pc:sldMkLst>
          <pc:docMk/>
          <pc:sldMk cId="1748700948" sldId="257"/>
        </pc:sldMkLst>
        <pc:graphicFrameChg chg="mod modGraphic">
          <ac:chgData name="Pullen, Jason" userId="6ad7c68f-aaf8-414c-aef2-cf897ab0f565" providerId="ADAL" clId="{1B2590FC-CB3E-4434-BB97-1520B43C0B94}" dt="2024-02-23T10:50:49.598" v="11"/>
          <ac:graphicFrameMkLst>
            <pc:docMk/>
            <pc:sldMk cId="1748700948" sldId="257"/>
            <ac:graphicFrameMk id="5" creationId="{89043BF1-CD42-4059-8451-2D86E4964627}"/>
          </ac:graphicFrameMkLst>
        </pc:graphicFrameChg>
      </pc:sldChg>
    </pc:docChg>
  </pc:docChgLst>
  <pc:docChgLst>
    <pc:chgData name="Pullen, Jason" userId="6ad7c68f-aaf8-414c-aef2-cf897ab0f565" providerId="ADAL" clId="{6C0CF232-E5B5-4D02-ABDB-5AB95C604883}"/>
    <pc:docChg chg="custSel modSld">
      <pc:chgData name="Pullen, Jason" userId="6ad7c68f-aaf8-414c-aef2-cf897ab0f565" providerId="ADAL" clId="{6C0CF232-E5B5-4D02-ABDB-5AB95C604883}" dt="2024-06-18T09:09:24.060" v="1312" actId="20577"/>
      <pc:docMkLst>
        <pc:docMk/>
      </pc:docMkLst>
      <pc:sldChg chg="addSp delSp modSp mod">
        <pc:chgData name="Pullen, Jason" userId="6ad7c68f-aaf8-414c-aef2-cf897ab0f565" providerId="ADAL" clId="{6C0CF232-E5B5-4D02-ABDB-5AB95C604883}" dt="2024-06-18T09:09:24.060" v="1312" actId="20577"/>
        <pc:sldMkLst>
          <pc:docMk/>
          <pc:sldMk cId="1748700948" sldId="257"/>
        </pc:sldMkLst>
        <pc:graphicFrameChg chg="add del">
          <ac:chgData name="Pullen, Jason" userId="6ad7c68f-aaf8-414c-aef2-cf897ab0f565" providerId="ADAL" clId="{6C0CF232-E5B5-4D02-ABDB-5AB95C604883}" dt="2024-06-18T08:22:02.697" v="677"/>
          <ac:graphicFrameMkLst>
            <pc:docMk/>
            <pc:sldMk cId="1748700948" sldId="257"/>
            <ac:graphicFrameMk id="2" creationId="{F4031693-6171-92EF-29A5-A734206193E3}"/>
          </ac:graphicFrameMkLst>
        </pc:graphicFrameChg>
        <pc:graphicFrameChg chg="mod modGraphic">
          <ac:chgData name="Pullen, Jason" userId="6ad7c68f-aaf8-414c-aef2-cf897ab0f565" providerId="ADAL" clId="{6C0CF232-E5B5-4D02-ABDB-5AB95C604883}" dt="2024-06-18T09:09:24.060" v="1312" actId="20577"/>
          <ac:graphicFrameMkLst>
            <pc:docMk/>
            <pc:sldMk cId="1748700948" sldId="257"/>
            <ac:graphicFrameMk id="5" creationId="{89043BF1-CD42-4059-8451-2D86E4964627}"/>
          </ac:graphicFrameMkLst>
        </pc:graphicFrameChg>
      </pc:sldChg>
    </pc:docChg>
  </pc:docChgLst>
  <pc:docChgLst>
    <pc:chgData name="Pullen, Jason" userId="6ad7c68f-aaf8-414c-aef2-cf897ab0f565" providerId="ADAL" clId="{E7722226-0F63-472C-B3E5-6D4B52FB3F5F}"/>
    <pc:docChg chg="modSld">
      <pc:chgData name="Pullen, Jason" userId="6ad7c68f-aaf8-414c-aef2-cf897ab0f565" providerId="ADAL" clId="{E7722226-0F63-472C-B3E5-6D4B52FB3F5F}" dt="2024-02-19T14:22:45.287" v="23" actId="20577"/>
      <pc:docMkLst>
        <pc:docMk/>
      </pc:docMkLst>
      <pc:sldChg chg="modSp mod">
        <pc:chgData name="Pullen, Jason" userId="6ad7c68f-aaf8-414c-aef2-cf897ab0f565" providerId="ADAL" clId="{E7722226-0F63-472C-B3E5-6D4B52FB3F5F}" dt="2024-02-19T14:22:45.287" v="23" actId="20577"/>
        <pc:sldMkLst>
          <pc:docMk/>
          <pc:sldMk cId="1748700948" sldId="257"/>
        </pc:sldMkLst>
        <pc:graphicFrameChg chg="mod modGraphic">
          <ac:chgData name="Pullen, Jason" userId="6ad7c68f-aaf8-414c-aef2-cf897ab0f565" providerId="ADAL" clId="{E7722226-0F63-472C-B3E5-6D4B52FB3F5F}" dt="2024-02-19T14:22:45.287" v="23" actId="20577"/>
          <ac:graphicFrameMkLst>
            <pc:docMk/>
            <pc:sldMk cId="1748700948" sldId="257"/>
            <ac:graphicFrameMk id="5" creationId="{89043BF1-CD42-4059-8451-2D86E4964627}"/>
          </ac:graphicFrameMkLst>
        </pc:graphicFrameChg>
      </pc:sldChg>
    </pc:docChg>
  </pc:docChgLst>
  <pc:docChgLst>
    <pc:chgData name="Pullen, Jason" userId="6ad7c68f-aaf8-414c-aef2-cf897ab0f565" providerId="ADAL" clId="{6C4FDB31-A7BA-4422-9EC9-1CC6FCB08285}"/>
    <pc:docChg chg="undo custSel modSld">
      <pc:chgData name="Pullen, Jason" userId="6ad7c68f-aaf8-414c-aef2-cf897ab0f565" providerId="ADAL" clId="{6C4FDB31-A7BA-4422-9EC9-1CC6FCB08285}" dt="2024-03-26T13:29:55.750" v="75" actId="20577"/>
      <pc:docMkLst>
        <pc:docMk/>
      </pc:docMkLst>
      <pc:sldChg chg="modSp mod">
        <pc:chgData name="Pullen, Jason" userId="6ad7c68f-aaf8-414c-aef2-cf897ab0f565" providerId="ADAL" clId="{6C4FDB31-A7BA-4422-9EC9-1CC6FCB08285}" dt="2024-03-26T13:29:55.750" v="75" actId="20577"/>
        <pc:sldMkLst>
          <pc:docMk/>
          <pc:sldMk cId="1748700948" sldId="257"/>
        </pc:sldMkLst>
        <pc:graphicFrameChg chg="mod modGraphic">
          <ac:chgData name="Pullen, Jason" userId="6ad7c68f-aaf8-414c-aef2-cf897ab0f565" providerId="ADAL" clId="{6C4FDB31-A7BA-4422-9EC9-1CC6FCB08285}" dt="2024-03-26T13:29:55.750" v="75" actId="20577"/>
          <ac:graphicFrameMkLst>
            <pc:docMk/>
            <pc:sldMk cId="1748700948" sldId="257"/>
            <ac:graphicFrameMk id="5" creationId="{89043BF1-CD42-4059-8451-2D86E4964627}"/>
          </ac:graphicFrameMkLst>
        </pc:graphicFrameChg>
      </pc:sldChg>
    </pc:docChg>
  </pc:docChgLst>
  <pc:docChgLst>
    <pc:chgData name="Pullen, Jason" userId="6ad7c68f-aaf8-414c-aef2-cf897ab0f565" providerId="ADAL" clId="{6D34109C-8D87-48E4-8EB1-6BF39F4A66AB}"/>
    <pc:docChg chg="custSel modSld">
      <pc:chgData name="Pullen, Jason" userId="6ad7c68f-aaf8-414c-aef2-cf897ab0f565" providerId="ADAL" clId="{6D34109C-8D87-48E4-8EB1-6BF39F4A66AB}" dt="2024-07-16T11:58:38.956" v="755" actId="6549"/>
      <pc:docMkLst>
        <pc:docMk/>
      </pc:docMkLst>
      <pc:sldChg chg="delSp modSp mod">
        <pc:chgData name="Pullen, Jason" userId="6ad7c68f-aaf8-414c-aef2-cf897ab0f565" providerId="ADAL" clId="{6D34109C-8D87-48E4-8EB1-6BF39F4A66AB}" dt="2024-07-16T11:58:38.956" v="755" actId="6549"/>
        <pc:sldMkLst>
          <pc:docMk/>
          <pc:sldMk cId="1748700948" sldId="257"/>
        </pc:sldMkLst>
        <pc:spChg chg="del mod">
          <ac:chgData name="Pullen, Jason" userId="6ad7c68f-aaf8-414c-aef2-cf897ab0f565" providerId="ADAL" clId="{6D34109C-8D87-48E4-8EB1-6BF39F4A66AB}" dt="2024-07-16T11:21:08.951" v="347" actId="478"/>
          <ac:spMkLst>
            <pc:docMk/>
            <pc:sldMk cId="1748700948" sldId="257"/>
            <ac:spMk id="6" creationId="{F7B1E9CE-79AD-409B-930C-6BBE6A35EB55}"/>
          </ac:spMkLst>
        </pc:spChg>
        <pc:graphicFrameChg chg="mod modGraphic">
          <ac:chgData name="Pullen, Jason" userId="6ad7c68f-aaf8-414c-aef2-cf897ab0f565" providerId="ADAL" clId="{6D34109C-8D87-48E4-8EB1-6BF39F4A66AB}" dt="2024-07-16T11:58:38.956" v="755" actId="6549"/>
          <ac:graphicFrameMkLst>
            <pc:docMk/>
            <pc:sldMk cId="1748700948" sldId="257"/>
            <ac:graphicFrameMk id="5" creationId="{89043BF1-CD42-4059-8451-2D86E4964627}"/>
          </ac:graphicFrameMkLst>
        </pc:graphicFrameChg>
      </pc:sldChg>
    </pc:docChg>
  </pc:docChgLst>
  <pc:docChgLst>
    <pc:chgData name="Pullen, Jason" userId="6ad7c68f-aaf8-414c-aef2-cf897ab0f565" providerId="ADAL" clId="{4CE80642-5B26-4D5B-AA6F-742F55E18DE6}"/>
    <pc:docChg chg="undo custSel modSld">
      <pc:chgData name="Pullen, Jason" userId="6ad7c68f-aaf8-414c-aef2-cf897ab0f565" providerId="ADAL" clId="{4CE80642-5B26-4D5B-AA6F-742F55E18DE6}" dt="2024-04-24T11:25:54.558" v="1164" actId="20577"/>
      <pc:docMkLst>
        <pc:docMk/>
      </pc:docMkLst>
      <pc:sldChg chg="modSp mod">
        <pc:chgData name="Pullen, Jason" userId="6ad7c68f-aaf8-414c-aef2-cf897ab0f565" providerId="ADAL" clId="{4CE80642-5B26-4D5B-AA6F-742F55E18DE6}" dt="2024-04-24T11:25:54.558" v="1164" actId="20577"/>
        <pc:sldMkLst>
          <pc:docMk/>
          <pc:sldMk cId="1748700948" sldId="257"/>
        </pc:sldMkLst>
        <pc:graphicFrameChg chg="mod modGraphic">
          <ac:chgData name="Pullen, Jason" userId="6ad7c68f-aaf8-414c-aef2-cf897ab0f565" providerId="ADAL" clId="{4CE80642-5B26-4D5B-AA6F-742F55E18DE6}" dt="2024-04-24T11:25:54.558" v="1164" actId="20577"/>
          <ac:graphicFrameMkLst>
            <pc:docMk/>
            <pc:sldMk cId="1748700948" sldId="257"/>
            <ac:graphicFrameMk id="5" creationId="{89043BF1-CD42-4059-8451-2D86E4964627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3BF3-C35A-4DED-B51B-A711C78430B7}" type="datetimeFigureOut">
              <a:rPr lang="en-GB" smtClean="0"/>
              <a:t>16/07/2024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1062B-EE06-4510-AB4F-3D3F9568AE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7682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3BF3-C35A-4DED-B51B-A711C78430B7}" type="datetimeFigureOut">
              <a:rPr lang="en-GB" smtClean="0"/>
              <a:t>16/07/2024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1062B-EE06-4510-AB4F-3D3F9568AE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1433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3BF3-C35A-4DED-B51B-A711C78430B7}" type="datetimeFigureOut">
              <a:rPr lang="en-GB" smtClean="0"/>
              <a:t>16/07/2024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1062B-EE06-4510-AB4F-3D3F9568AE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4495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3BF3-C35A-4DED-B51B-A711C78430B7}" type="datetimeFigureOut">
              <a:rPr lang="en-GB" smtClean="0"/>
              <a:t>16/07/2024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1062B-EE06-4510-AB4F-3D3F9568AE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650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3BF3-C35A-4DED-B51B-A711C78430B7}" type="datetimeFigureOut">
              <a:rPr lang="en-GB" smtClean="0"/>
              <a:t>16/07/2024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1062B-EE06-4510-AB4F-3D3F9568AE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4652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3BF3-C35A-4DED-B51B-A711C78430B7}" type="datetimeFigureOut">
              <a:rPr lang="en-GB" smtClean="0"/>
              <a:t>16/07/2024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1062B-EE06-4510-AB4F-3D3F9568AE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984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3BF3-C35A-4DED-B51B-A711C78430B7}" type="datetimeFigureOut">
              <a:rPr lang="en-GB" smtClean="0"/>
              <a:t>16/07/2024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1062B-EE06-4510-AB4F-3D3F9568AE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4137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3BF3-C35A-4DED-B51B-A711C78430B7}" type="datetimeFigureOut">
              <a:rPr lang="en-GB" smtClean="0"/>
              <a:t>16/07/2024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1062B-EE06-4510-AB4F-3D3F9568AE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7522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3BF3-C35A-4DED-B51B-A711C78430B7}" type="datetimeFigureOut">
              <a:rPr lang="en-GB" smtClean="0"/>
              <a:t>16/07/2024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1062B-EE06-4510-AB4F-3D3F9568AE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7177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3BF3-C35A-4DED-B51B-A711C78430B7}" type="datetimeFigureOut">
              <a:rPr lang="en-GB" smtClean="0"/>
              <a:t>16/07/2024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1062B-EE06-4510-AB4F-3D3F9568AE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9120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3BF3-C35A-4DED-B51B-A711C78430B7}" type="datetimeFigureOut">
              <a:rPr lang="en-GB" smtClean="0"/>
              <a:t>16/07/2024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1062B-EE06-4510-AB4F-3D3F9568AE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005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23BF3-C35A-4DED-B51B-A711C78430B7}" type="datetimeFigureOut">
              <a:rPr lang="en-GB" smtClean="0"/>
              <a:t>16/07/2024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1062B-EE06-4510-AB4F-3D3F9568AE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1455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9043BF1-CD42-4059-8451-2D86E4964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482386"/>
              </p:ext>
            </p:extLst>
          </p:nvPr>
        </p:nvGraphicFramePr>
        <p:xfrm>
          <a:off x="218113" y="661656"/>
          <a:ext cx="9529980" cy="6113787"/>
        </p:xfrm>
        <a:graphic>
          <a:graphicData uri="http://schemas.openxmlformats.org/drawingml/2006/table">
            <a:tbl>
              <a:tblPr/>
              <a:tblGrid>
                <a:gridCol w="838376">
                  <a:extLst>
                    <a:ext uri="{9D8B030D-6E8A-4147-A177-3AD203B41FA5}">
                      <a16:colId xmlns:a16="http://schemas.microsoft.com/office/drawing/2014/main" val="1303686022"/>
                    </a:ext>
                  </a:extLst>
                </a:gridCol>
                <a:gridCol w="1535709">
                  <a:extLst>
                    <a:ext uri="{9D8B030D-6E8A-4147-A177-3AD203B41FA5}">
                      <a16:colId xmlns:a16="http://schemas.microsoft.com/office/drawing/2014/main" val="842087033"/>
                    </a:ext>
                  </a:extLst>
                </a:gridCol>
                <a:gridCol w="1729180">
                  <a:extLst>
                    <a:ext uri="{9D8B030D-6E8A-4147-A177-3AD203B41FA5}">
                      <a16:colId xmlns:a16="http://schemas.microsoft.com/office/drawing/2014/main" val="2354499956"/>
                    </a:ext>
                  </a:extLst>
                </a:gridCol>
                <a:gridCol w="1836141">
                  <a:extLst>
                    <a:ext uri="{9D8B030D-6E8A-4147-A177-3AD203B41FA5}">
                      <a16:colId xmlns:a16="http://schemas.microsoft.com/office/drawing/2014/main" val="3885907694"/>
                    </a:ext>
                  </a:extLst>
                </a:gridCol>
                <a:gridCol w="1793406">
                  <a:extLst>
                    <a:ext uri="{9D8B030D-6E8A-4147-A177-3AD203B41FA5}">
                      <a16:colId xmlns:a16="http://schemas.microsoft.com/office/drawing/2014/main" val="3988119167"/>
                    </a:ext>
                  </a:extLst>
                </a:gridCol>
                <a:gridCol w="1797168">
                  <a:extLst>
                    <a:ext uri="{9D8B030D-6E8A-4147-A177-3AD203B41FA5}">
                      <a16:colId xmlns:a16="http://schemas.microsoft.com/office/drawing/2014/main" val="36998759"/>
                    </a:ext>
                  </a:extLst>
                </a:gridCol>
              </a:tblGrid>
              <a:tr h="272415">
                <a:tc>
                  <a:txBody>
                    <a:bodyPr/>
                    <a:lstStyle/>
                    <a:p>
                      <a:pPr algn="ctr">
                        <a:tabLst>
                          <a:tab pos="651510" algn="ctr"/>
                          <a:tab pos="1303020" algn="r"/>
                        </a:tabLst>
                      </a:pPr>
                      <a:endParaRPr lang="en-GB" sz="11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151" marR="40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E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kern="0" dirty="0">
                          <a:effectLst/>
                          <a:latin typeface="Gabriola" panose="04040605051002020D02" pitchFamily="82" charset="0"/>
                          <a:cs typeface="Arial" panose="020B0604020202020204" pitchFamily="34" charset="0"/>
                        </a:rPr>
                        <a:t>Monday  - 22</a:t>
                      </a:r>
                      <a:r>
                        <a:rPr lang="en-GB" sz="1100" b="1" kern="0" baseline="30000" dirty="0">
                          <a:effectLst/>
                          <a:latin typeface="Gabriola" panose="04040605051002020D02" pitchFamily="82" charset="0"/>
                          <a:cs typeface="Arial" panose="020B0604020202020204" pitchFamily="34" charset="0"/>
                        </a:rPr>
                        <a:t>nd</a:t>
                      </a:r>
                      <a:r>
                        <a:rPr lang="en-GB" sz="1100" b="1" kern="0" dirty="0">
                          <a:effectLst/>
                          <a:latin typeface="Gabriola" panose="04040605051002020D02" pitchFamily="82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endParaRPr lang="en-GB" sz="1100" b="1" kern="0" dirty="0"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40151" marR="40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E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kern="0" dirty="0">
                          <a:effectLst/>
                          <a:latin typeface="Gabriola" panose="04040605051002020D02" pitchFamily="82" charset="0"/>
                          <a:cs typeface="Arial" panose="020B0604020202020204" pitchFamily="34" charset="0"/>
                        </a:rPr>
                        <a:t>Tuesday  -23</a:t>
                      </a:r>
                      <a:r>
                        <a:rPr lang="en-GB" sz="1100" b="1" kern="0" baseline="30000" dirty="0">
                          <a:effectLst/>
                          <a:latin typeface="Gabriola" panose="04040605051002020D02" pitchFamily="82" charset="0"/>
                          <a:cs typeface="Arial" panose="020B0604020202020204" pitchFamily="34" charset="0"/>
                        </a:rPr>
                        <a:t>rd</a:t>
                      </a:r>
                      <a:r>
                        <a:rPr lang="en-GB" sz="1100" b="1" kern="0" dirty="0">
                          <a:effectLst/>
                          <a:latin typeface="Gabriola" panose="04040605051002020D02" pitchFamily="82" charset="0"/>
                          <a:cs typeface="Arial" panose="020B0604020202020204" pitchFamily="34" charset="0"/>
                        </a:rPr>
                        <a:t> </a:t>
                      </a:r>
                      <a:endParaRPr lang="en-GB" sz="1100" b="1" kern="0" dirty="0">
                        <a:effectLst/>
                        <a:latin typeface="Gabriola" panose="04040605051002020D02" pitchFamily="82" charset="0"/>
                      </a:endParaRPr>
                    </a:p>
                    <a:p>
                      <a:pPr algn="ctr"/>
                      <a:r>
                        <a:rPr lang="en-GB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Gabriola" panose="04040605051002020D02" pitchFamily="82" charset="0"/>
                        <a:ea typeface="Times New Roman" panose="02020603050405020304" pitchFamily="18" charset="0"/>
                      </a:endParaRPr>
                    </a:p>
                  </a:txBody>
                  <a:tcPr marL="40151" marR="40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E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effectLst/>
                          <a:latin typeface="Gabriola" panose="04040605051002020D02" pitchFamily="82" charset="0"/>
                        </a:rPr>
                        <a:t>Wednesday – 24</a:t>
                      </a:r>
                      <a:r>
                        <a:rPr lang="en-GB" sz="1100" b="1" baseline="30000" dirty="0">
                          <a:effectLst/>
                          <a:latin typeface="Gabriola" panose="04040605051002020D02" pitchFamily="82" charset="0"/>
                        </a:rPr>
                        <a:t>th</a:t>
                      </a:r>
                      <a:r>
                        <a:rPr lang="en-GB" sz="1100" b="1" dirty="0">
                          <a:effectLst/>
                          <a:latin typeface="Gabriola" panose="04040605051002020D02" pitchFamily="82" charset="0"/>
                        </a:rPr>
                        <a:t> </a:t>
                      </a:r>
                    </a:p>
                  </a:txBody>
                  <a:tcPr marL="40151" marR="40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E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effectLst/>
                          <a:latin typeface="Gabriola" panose="04040605051002020D02" pitchFamily="82" charset="0"/>
                        </a:rPr>
                        <a:t>Thursday -25</a:t>
                      </a:r>
                      <a:r>
                        <a:rPr lang="en-GB" sz="1100" b="1" baseline="30000" dirty="0">
                          <a:effectLst/>
                          <a:latin typeface="Gabriola" panose="04040605051002020D02" pitchFamily="82" charset="0"/>
                        </a:rPr>
                        <a:t>th</a:t>
                      </a:r>
                      <a:r>
                        <a:rPr lang="en-GB" sz="1100" b="1" dirty="0">
                          <a:effectLst/>
                          <a:latin typeface="Gabriola" panose="04040605051002020D02" pitchFamily="82" charset="0"/>
                        </a:rPr>
                        <a:t> </a:t>
                      </a:r>
                    </a:p>
                  </a:txBody>
                  <a:tcPr marL="40151" marR="40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E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effectLst/>
                          <a:latin typeface="Gabriola" panose="04040605051002020D02" pitchFamily="82" charset="0"/>
                          <a:cs typeface="Arial" panose="020B0604020202020204" pitchFamily="34" charset="0"/>
                        </a:rPr>
                        <a:t>Friday – 26</a:t>
                      </a:r>
                      <a:r>
                        <a:rPr lang="en-GB" sz="1100" b="1" baseline="30000" dirty="0">
                          <a:effectLst/>
                          <a:latin typeface="Gabriola" panose="04040605051002020D02" pitchFamily="82" charset="0"/>
                          <a:cs typeface="Arial" panose="020B0604020202020204" pitchFamily="34" charset="0"/>
                        </a:rPr>
                        <a:t>th</a:t>
                      </a:r>
                      <a:endParaRPr lang="en-GB" sz="1100" b="1" dirty="0">
                        <a:effectLst/>
                        <a:latin typeface="Gabriola" panose="04040605051002020D02" pitchFamily="82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E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344072"/>
                  </a:ext>
                </a:extLst>
              </a:tr>
              <a:tr h="34101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Soup - £1.90</a:t>
                      </a:r>
                    </a:p>
                    <a:p>
                      <a:pPr algn="ctr"/>
                      <a:r>
                        <a:rPr lang="en-GB" sz="1100" b="1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Soup Bread - £0.85</a:t>
                      </a:r>
                      <a:endParaRPr lang="en-GB" sz="1100" b="1" dirty="0">
                        <a:effectLst/>
                        <a:latin typeface="Gabriola" panose="04040605051002020D02" pitchFamily="82" charset="0"/>
                        <a:ea typeface="Times New Roman" panose="02020603050405020304" pitchFamily="18" charset="0"/>
                      </a:endParaRPr>
                    </a:p>
                  </a:txBody>
                  <a:tcPr marL="40151" marR="40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E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Pea and Ham (243kcal)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Homemade Focaccia (308kcal)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Tomato and Basil (151kcal)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Homemade Focaccia (308kcal)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Roasted Roots (157kcal)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Homemade Focaccia (308kcal)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Cream of  Chestnut Mushroom (146kcal)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Homemade Focaccia (308kcal)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Pea and Mint (223kcal)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Homemade Focaccia (308kcal)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763942"/>
                  </a:ext>
                </a:extLst>
              </a:tr>
              <a:tr h="87204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Main Meal</a:t>
                      </a:r>
                    </a:p>
                    <a:p>
                      <a:pPr algn="ctr"/>
                      <a:r>
                        <a:rPr lang="en-GB" sz="1100" b="1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£5.75</a:t>
                      </a:r>
                      <a:endParaRPr lang="en-GB" sz="1100" b="1" dirty="0">
                        <a:effectLst/>
                        <a:latin typeface="Gabriola" panose="04040605051002020D02" pitchFamily="82" charset="0"/>
                        <a:ea typeface="Times New Roman" panose="02020603050405020304" pitchFamily="18" charset="0"/>
                      </a:endParaRPr>
                    </a:p>
                  </a:txBody>
                  <a:tcPr marL="40151" marR="40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E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Chilli con Carne (358kcal)</a:t>
                      </a:r>
                    </a:p>
                    <a:p>
                      <a:pPr algn="ctr"/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Steamed Rice (139kcal)</a:t>
                      </a:r>
                    </a:p>
                    <a:p>
                      <a:pPr algn="ctr"/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Sour Cream (153kcal)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Lemon and Oregano Chicken Breast (187kcal), Chargrilled Vegetable Cous </a:t>
                      </a:r>
                      <a:r>
                        <a:rPr lang="en-GB" sz="1100" dirty="0" err="1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Cous</a:t>
                      </a:r>
                      <a:r>
                        <a:rPr lang="en-GB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 (294kcal)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 Harissa Yoghurt (69kcal)</a:t>
                      </a:r>
                      <a:endParaRPr lang="en-GB" sz="1100" b="0" u="non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Baked Ham (239kcal)</a:t>
                      </a:r>
                    </a:p>
                    <a:p>
                      <a:pPr algn="ctr"/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New Potato, Pear, Blue Cheese Salad with Mustard and Tarragon Dressing (428kcal)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Spiced Chicken Leg (396kcal)</a:t>
                      </a:r>
                    </a:p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Lentil Dahl (306kcal)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Beer Battered MSC Battered Pollock Fillet (204kcal)</a:t>
                      </a:r>
                    </a:p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Chips (270kcal)</a:t>
                      </a:r>
                    </a:p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Tartare Sauce (85kcal)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5067"/>
                  </a:ext>
                </a:extLst>
              </a:tr>
              <a:tr h="266784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Bolt on £1.80 each</a:t>
                      </a:r>
                    </a:p>
                  </a:txBody>
                  <a:tcPr marL="40151" marR="40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E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Nacho Pot (341kcal)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£2.00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none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Tomato, Cucumber, Red Onion and Feta Salad (211kcal) - £1.80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Smoked Paprika Tortilla Chips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£1.80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none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Large Vegetable Samosa - £1.80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none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Tear Drop Naan Bread - £1.80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Gravy (79kcal) – £0.80</a:t>
                      </a:r>
                      <a:endParaRPr lang="en-GB" sz="1100" dirty="0">
                        <a:effectLst/>
                        <a:latin typeface="Gabriola" panose="04040605051002020D02" pitchFamily="82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128699"/>
                  </a:ext>
                </a:extLst>
              </a:tr>
              <a:tr h="631001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Vegetarian Meal</a:t>
                      </a:r>
                    </a:p>
                    <a:p>
                      <a:pPr algn="ctr"/>
                      <a:r>
                        <a:rPr lang="en-GB" sz="1100" b="1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£5.50</a:t>
                      </a:r>
                    </a:p>
                  </a:txBody>
                  <a:tcPr marL="40151" marR="40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E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Chilli sin Carne 324kcal)</a:t>
                      </a:r>
                    </a:p>
                    <a:p>
                      <a:pPr algn="ctr"/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Steamed Rice (139kcal)</a:t>
                      </a:r>
                    </a:p>
                    <a:p>
                      <a:pPr algn="ctr"/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Sour Cream (153kcal)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Lemon and Oregano Halloumi (332kcal),  Chargrilled Vegetable Cous </a:t>
                      </a:r>
                      <a:r>
                        <a:rPr lang="en-GB" sz="1100" dirty="0" err="1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Cous</a:t>
                      </a:r>
                      <a:r>
                        <a:rPr lang="en-GB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 (294kcal)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 Harissa Yoghurt (69kcal)</a:t>
                      </a:r>
                      <a:endParaRPr lang="en-GB" sz="1100" b="0" u="none" dirty="0">
                        <a:effectLst/>
                        <a:latin typeface="Gabriola" panose="04040605051002020D02" pitchFamily="82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Baked Celeriac Steak (82kcal)</a:t>
                      </a:r>
                    </a:p>
                    <a:p>
                      <a:pPr algn="ctr"/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New Potato, Pear, Blue Cheese Salad with Mustard and Tarragon Dressing (428kcal)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Spiced Panner (321kcal)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Lentil Dahl (306kcal)</a:t>
                      </a:r>
                      <a:endParaRPr lang="en-GB" sz="1100" b="0" u="none" dirty="0">
                        <a:effectLst/>
                        <a:latin typeface="Gabriola" panose="04040605051002020D02" pitchFamily="82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Moving Mountain Plant Based ‘Fish Finger’ Bap, Shredded Iceberg, Tartar Sauce (541kcal)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Chips (270kcal)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1695900"/>
                  </a:ext>
                </a:extLst>
              </a:tr>
              <a:tr h="357638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Potatoes  - £1.45</a:t>
                      </a:r>
                    </a:p>
                  </a:txBody>
                  <a:tcPr marL="40151" marR="40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E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Fajita Spiced Chips (273kcal)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£1.65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Spiced Roast Sweet Potatoes with Slow Roasted Tomatoes and Oregano (106kcal)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Seasoned Potato Wedges (123kcal)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Sag Aloo  (201kcal)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Potato Scallop (187kcal)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381222"/>
                  </a:ext>
                </a:extLst>
              </a:tr>
              <a:tr h="380187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Vegetable  - £1.30</a:t>
                      </a:r>
                      <a:endParaRPr lang="en-GB" sz="1100" b="1" dirty="0">
                        <a:effectLst/>
                        <a:latin typeface="Gabriola" panose="04040605051002020D02" pitchFamily="82" charset="0"/>
                        <a:ea typeface="Times New Roman" panose="02020603050405020304" pitchFamily="18" charset="0"/>
                      </a:endParaRPr>
                    </a:p>
                  </a:txBody>
                  <a:tcPr marL="40151" marR="40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E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Refried Beans (92kcal)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none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Ratatouille (261kca)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effectLst/>
                        <a:latin typeface="Gabriola" panose="04040605051002020D02" pitchFamily="82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Braised Red Cabbage with Apple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(89kcal)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Cumin and Curry Leaf Creamed Spinach (155kcal)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Garden Peas (77kcal)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Mushy Peas (71kcal)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505511"/>
                  </a:ext>
                </a:extLst>
              </a:tr>
              <a:tr h="4163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Hot Hand Held</a:t>
                      </a:r>
                    </a:p>
                  </a:txBody>
                  <a:tcPr marL="40151" marR="40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E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Homemade Sausage Roll (489kcal)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£4.00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Deep Fried Brie Wedges, (640kcal)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Cranberry Sauce (121kcal)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£4.00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Shredded Chicken Pitta Bread, Cucumber and Mint Yoghurt, Pomegranate Seeds (354kcal)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£4.00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Piri </a:t>
                      </a:r>
                      <a:r>
                        <a:rPr lang="en-GB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Piri</a:t>
                      </a: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 ‘</a:t>
                      </a:r>
                      <a:r>
                        <a:rPr lang="en-GB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PoshDog</a:t>
                      </a: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’, Pretzel Roll, Buttermilk Ranch Slaw (399kcal)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£4.00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Jumbo Battered Sausage  (463kcal) -£2.85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Classic Chip Shop Fish Cakes x 2 (239kcal) £1.50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52837"/>
                  </a:ext>
                </a:extLst>
              </a:tr>
              <a:tr h="788362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Available Everyday</a:t>
                      </a:r>
                    </a:p>
                  </a:txBody>
                  <a:tcPr marL="40151" marR="40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E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Chips (270 kcal)</a:t>
                      </a:r>
                    </a:p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Baked Beans (64kcal)</a:t>
                      </a:r>
                    </a:p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Jacket Potato (248kcal)</a:t>
                      </a:r>
                    </a:p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Grated Cheese (83kcal)</a:t>
                      </a:r>
                    </a:p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Tuna Mayo (180kcal)</a:t>
                      </a:r>
                      <a:endParaRPr lang="en-GB" sz="1100" dirty="0">
                        <a:effectLst/>
                        <a:latin typeface="Gabriola" panose="04040605051002020D02" pitchFamily="82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Chips (270 kcal)</a:t>
                      </a:r>
                    </a:p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Baked Beans (64kcal)</a:t>
                      </a:r>
                    </a:p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Jacket Potato (248kcal)</a:t>
                      </a:r>
                    </a:p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Grated Cheese (83kcal)</a:t>
                      </a:r>
                    </a:p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Tuna Mayo (180kcal)</a:t>
                      </a:r>
                      <a:endParaRPr lang="en-GB" sz="1100" dirty="0">
                        <a:effectLst/>
                        <a:latin typeface="Gabriola" panose="04040605051002020D02" pitchFamily="82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Chips (270 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Baked Beans (64kcal)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Jacket Potato (248kcal)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Grated Cheese (83kcal)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Tuna Mayo (180kcal)</a:t>
                      </a:r>
                      <a:endParaRPr lang="en-GB" sz="1100" dirty="0">
                        <a:effectLst/>
                        <a:latin typeface="Gabriola" panose="04040605051002020D02" pitchFamily="82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Chips (270 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Baked Beans (64kcal)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Jacket Potato (248kcal)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Grated Cheese (83kcal)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Tuna Mayo (180kcal)</a:t>
                      </a:r>
                      <a:endParaRPr lang="en-GB" sz="1100" u="sng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Chips (270 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Baked Beans (64kcal)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Jacket Potato (248kcal)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Grated Cheese (83kcal)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Tuna Mayo (180kcal)</a:t>
                      </a:r>
                      <a:endParaRPr lang="en-GB" sz="1100" dirty="0">
                        <a:effectLst/>
                        <a:latin typeface="Gabriola" panose="04040605051002020D02" pitchFamily="82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307871"/>
                  </a:ext>
                </a:extLst>
              </a:tr>
              <a:tr h="39287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Hot Sweet</a:t>
                      </a:r>
                    </a:p>
                    <a:p>
                      <a:pPr algn="ctr"/>
                      <a:r>
                        <a:rPr lang="en-GB" sz="1100" b="1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£2.60</a:t>
                      </a:r>
                    </a:p>
                  </a:txBody>
                  <a:tcPr marL="40151" marR="40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E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Apple Crumble (234kcal)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,Custard (80kcal)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Lemon Curd Sponge (370kcal)</a:t>
                      </a:r>
                    </a:p>
                    <a:p>
                      <a:pPr algn="ctr"/>
                      <a:r>
                        <a:rPr lang="en-US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Cream (158kcal)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Warm Mini Jam Doughnuts (420kcal) Chocolate Sauce (108kcal)</a:t>
                      </a:r>
                    </a:p>
                    <a:p>
                      <a:pPr algn="ctr"/>
                      <a:r>
                        <a:rPr lang="en-GB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 Cream (158kcal)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Sticky Toffee Pudding (563kcal)</a:t>
                      </a:r>
                    </a:p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 Toffee Sauce (75kcal)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Cherry Pie (270kcal)</a:t>
                      </a:r>
                    </a:p>
                    <a:p>
                      <a:pPr algn="ctr"/>
                      <a:r>
                        <a:rPr lang="en-GB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Custard (80kcal)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62455"/>
                  </a:ext>
                </a:extLst>
              </a:tr>
              <a:tr h="39287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Cold Sweet</a:t>
                      </a:r>
                    </a:p>
                  </a:txBody>
                  <a:tcPr marL="40151" marR="40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E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Chocolate Tart (288kcal), Fruit Compote (35kcal)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£3.00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Lemon Meringue Pie (263kcal)</a:t>
                      </a:r>
                    </a:p>
                    <a:p>
                      <a:pPr algn="ctr"/>
                      <a:r>
                        <a:rPr lang="en-US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£2.50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Passion Fruit Cheesecake (316kcal)</a:t>
                      </a:r>
                    </a:p>
                    <a:p>
                      <a:pPr algn="ctr"/>
                      <a:r>
                        <a:rPr lang="en-GB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 Cream (158kcal)</a:t>
                      </a:r>
                      <a:endParaRPr lang="en-GB" sz="1100" b="0" u="non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£3.00 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Basque Cheesecake (308kcal)</a:t>
                      </a:r>
                    </a:p>
                    <a:p>
                      <a:pPr algn="ctr"/>
                      <a:r>
                        <a:rPr lang="en-GB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 Cream (158kcal)</a:t>
                      </a:r>
                    </a:p>
                    <a:p>
                      <a:pPr algn="ctr"/>
                      <a:r>
                        <a:rPr lang="en-GB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£2.50</a:t>
                      </a:r>
                      <a:endParaRPr lang="en-GB" sz="1100" b="0" u="non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Vegan Mango Cheesecake (308kcal) Fruit Compote (35kcal)</a:t>
                      </a:r>
                    </a:p>
                    <a:p>
                      <a:pPr algn="ctr"/>
                      <a:r>
                        <a:rPr lang="en-GB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 £3.00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369392"/>
                  </a:ext>
                </a:extLst>
              </a:tr>
            </a:tbl>
          </a:graphicData>
        </a:graphic>
      </p:graphicFrame>
      <p:pic>
        <p:nvPicPr>
          <p:cNvPr id="1026" name="Picture 7">
            <a:extLst>
              <a:ext uri="{FF2B5EF4-FFF2-40B4-BE49-F238E27FC236}">
                <a16:creationId xmlns:a16="http://schemas.microsoft.com/office/drawing/2014/main" id="{61525FC6-5FD7-7177-326A-0C6452F4A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0237" y="52080"/>
            <a:ext cx="1945522" cy="609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8700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14498</TotalTime>
  <Words>727</Words>
  <Application>Microsoft Office PowerPoint</Application>
  <PresentationFormat>A4 Paper (210x297 mm)</PresentationFormat>
  <Paragraphs>132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Gabriola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Roberts, Naomi</dc:creator>
  <cp:lastModifiedBy>Pullen, Jason</cp:lastModifiedBy>
  <cp:revision>270</cp:revision>
  <cp:lastPrinted>2023-11-21T13:52:38Z</cp:lastPrinted>
  <dcterms:created xsi:type="dcterms:W3CDTF">2020-08-05T12:17:14Z</dcterms:created>
  <dcterms:modified xsi:type="dcterms:W3CDTF">2024-07-16T11:58:41Z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8a6a99a-764a-4c22-9350-606280abcb84_Enabled">
    <vt:lpwstr>true</vt:lpwstr>
  </property>
  <property fmtid="{D5CDD505-2E9C-101B-9397-08002B2CF9AE}" pid="3" name="MSIP_Label_a8a6a99a-764a-4c22-9350-606280abcb84_SetDate">
    <vt:lpwstr>2021-03-23T07:28:57Z</vt:lpwstr>
  </property>
  <property fmtid="{D5CDD505-2E9C-101B-9397-08002B2CF9AE}" pid="4" name="MSIP_Label_a8a6a99a-764a-4c22-9350-606280abcb84_Method">
    <vt:lpwstr>Privileged</vt:lpwstr>
  </property>
  <property fmtid="{D5CDD505-2E9C-101B-9397-08002B2CF9AE}" pid="5" name="MSIP_Label_a8a6a99a-764a-4c22-9350-606280abcb84_Name">
    <vt:lpwstr>a8a6a99a-764a-4c22-9350-606280abcb84</vt:lpwstr>
  </property>
  <property fmtid="{D5CDD505-2E9C-101B-9397-08002B2CF9AE}" pid="6" name="MSIP_Label_a8a6a99a-764a-4c22-9350-606280abcb84_SiteId">
    <vt:lpwstr>c6ac664b-ae27-4d5d-b4e6-bb5717196fc7</vt:lpwstr>
  </property>
  <property fmtid="{D5CDD505-2E9C-101B-9397-08002B2CF9AE}" pid="7" name="MSIP_Label_a8a6a99a-764a-4c22-9350-606280abcb84_ActionId">
    <vt:lpwstr>9993cbcc-d849-4f07-b0b4-d6b0fe05be94</vt:lpwstr>
  </property>
  <property fmtid="{D5CDD505-2E9C-101B-9397-08002B2CF9AE}" pid="8" name="MSIP_Label_a8a6a99a-764a-4c22-9350-606280abcb84_ContentBits">
    <vt:lpwstr>0</vt:lpwstr>
  </property>
</Properties>
</file>