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C9"/>
    <a:srgbClr val="3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1CFC0-BC83-43D7-BA57-2968357058BB}" v="12" dt="2024-07-23T11:47:14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llen, Jason" userId="6ad7c68f-aaf8-414c-aef2-cf897ab0f565" providerId="ADAL" clId="{E455C2A3-0A7D-4892-8C9D-652A0287CCD6}"/>
    <pc:docChg chg="undo redo custSel modSld">
      <pc:chgData name="Pullen, Jason" userId="6ad7c68f-aaf8-414c-aef2-cf897ab0f565" providerId="ADAL" clId="{E455C2A3-0A7D-4892-8C9D-652A0287CCD6}" dt="2024-06-28T07:53:39.793" v="1807" actId="6549"/>
      <pc:docMkLst>
        <pc:docMk/>
      </pc:docMkLst>
      <pc:sldChg chg="addSp delSp modSp mod">
        <pc:chgData name="Pullen, Jason" userId="6ad7c68f-aaf8-414c-aef2-cf897ab0f565" providerId="ADAL" clId="{E455C2A3-0A7D-4892-8C9D-652A0287CCD6}" dt="2024-06-28T07:53:39.793" v="1807" actId="6549"/>
        <pc:sldMkLst>
          <pc:docMk/>
          <pc:sldMk cId="1748700948" sldId="257"/>
        </pc:sldMkLst>
        <pc:spChg chg="add del mod">
          <ac:chgData name="Pullen, Jason" userId="6ad7c68f-aaf8-414c-aef2-cf897ab0f565" providerId="ADAL" clId="{E455C2A3-0A7D-4892-8C9D-652A0287CCD6}" dt="2024-06-24T14:29:44.931" v="651" actId="478"/>
          <ac:spMkLst>
            <pc:docMk/>
            <pc:sldMk cId="1748700948" sldId="257"/>
            <ac:spMk id="4" creationId="{15211C3A-4493-9C98-B7B7-D443E8D55B47}"/>
          </ac:spMkLst>
        </pc:spChg>
        <pc:spChg chg="add del mod">
          <ac:chgData name="Pullen, Jason" userId="6ad7c68f-aaf8-414c-aef2-cf897ab0f565" providerId="ADAL" clId="{E455C2A3-0A7D-4892-8C9D-652A0287CCD6}" dt="2024-06-24T14:30:20.993" v="681"/>
          <ac:spMkLst>
            <pc:docMk/>
            <pc:sldMk cId="1748700948" sldId="257"/>
            <ac:spMk id="9" creationId="{75DE9666-5F7B-AC11-C767-47A8C302F1B9}"/>
          </ac:spMkLst>
        </pc:spChg>
        <pc:spChg chg="add del mod ord">
          <ac:chgData name="Pullen, Jason" userId="6ad7c68f-aaf8-414c-aef2-cf897ab0f565" providerId="ADAL" clId="{E455C2A3-0A7D-4892-8C9D-652A0287CCD6}" dt="2024-06-24T14:33:43.693" v="761"/>
          <ac:spMkLst>
            <pc:docMk/>
            <pc:sldMk cId="1748700948" sldId="257"/>
            <ac:spMk id="16" creationId="{786B787A-F850-4207-C210-E7ACD3D177CA}"/>
          </ac:spMkLst>
        </pc:spChg>
        <pc:spChg chg="add del mod">
          <ac:chgData name="Pullen, Jason" userId="6ad7c68f-aaf8-414c-aef2-cf897ab0f565" providerId="ADAL" clId="{E455C2A3-0A7D-4892-8C9D-652A0287CCD6}" dt="2024-06-24T14:33:45.728" v="765" actId="478"/>
          <ac:spMkLst>
            <pc:docMk/>
            <pc:sldMk cId="1748700948" sldId="257"/>
            <ac:spMk id="18" creationId="{777F687E-265B-A18F-0517-9A19553E975F}"/>
          </ac:spMkLst>
        </pc:spChg>
        <pc:spChg chg="add del mod">
          <ac:chgData name="Pullen, Jason" userId="6ad7c68f-aaf8-414c-aef2-cf897ab0f565" providerId="ADAL" clId="{E455C2A3-0A7D-4892-8C9D-652A0287CCD6}" dt="2024-06-24T14:33:43.696" v="763"/>
          <ac:spMkLst>
            <pc:docMk/>
            <pc:sldMk cId="1748700948" sldId="257"/>
            <ac:spMk id="20" creationId="{4FA2A989-3EFA-2DA5-D216-80BABB53CFB7}"/>
          </ac:spMkLst>
        </pc:spChg>
        <pc:spChg chg="add del mod">
          <ac:chgData name="Pullen, Jason" userId="6ad7c68f-aaf8-414c-aef2-cf897ab0f565" providerId="ADAL" clId="{E455C2A3-0A7D-4892-8C9D-652A0287CCD6}" dt="2024-06-28T07:51:56.429" v="1753" actId="478"/>
          <ac:spMkLst>
            <pc:docMk/>
            <pc:sldMk cId="1748700948" sldId="257"/>
            <ac:spMk id="22" creationId="{9951A30B-3FC1-116C-E630-C9593F72ACED}"/>
          </ac:spMkLst>
        </pc:spChg>
        <pc:spChg chg="add del mod">
          <ac:chgData name="Pullen, Jason" userId="6ad7c68f-aaf8-414c-aef2-cf897ab0f565" providerId="ADAL" clId="{E455C2A3-0A7D-4892-8C9D-652A0287CCD6}" dt="2024-06-28T07:51:52.772" v="1747" actId="478"/>
          <ac:spMkLst>
            <pc:docMk/>
            <pc:sldMk cId="1748700948" sldId="257"/>
            <ac:spMk id="24" creationId="{98AFABE6-3CEA-1C8C-FC0A-5FD149BE5151}"/>
          </ac:spMkLst>
        </pc:spChg>
        <pc:spChg chg="add del mod">
          <ac:chgData name="Pullen, Jason" userId="6ad7c68f-aaf8-414c-aef2-cf897ab0f565" providerId="ADAL" clId="{E455C2A3-0A7D-4892-8C9D-652A0287CCD6}" dt="2024-06-28T07:51:54.986" v="1752" actId="478"/>
          <ac:spMkLst>
            <pc:docMk/>
            <pc:sldMk cId="1748700948" sldId="257"/>
            <ac:spMk id="26" creationId="{61565D71-1B99-B443-AC02-2C116172445A}"/>
          </ac:spMkLst>
        </pc:spChg>
        <pc:graphicFrameChg chg="mod modGraphic">
          <ac:chgData name="Pullen, Jason" userId="6ad7c68f-aaf8-414c-aef2-cf897ab0f565" providerId="ADAL" clId="{E455C2A3-0A7D-4892-8C9D-652A0287CCD6}" dt="2024-06-28T07:53:39.793" v="1807" actId="6549"/>
          <ac:graphicFrameMkLst>
            <pc:docMk/>
            <pc:sldMk cId="1748700948" sldId="257"/>
            <ac:graphicFrameMk id="5" creationId="{89043BF1-CD42-4059-8451-2D86E4964627}"/>
          </ac:graphicFrameMkLst>
        </pc:graphicFrameChg>
        <pc:picChg chg="add del mod">
          <ac:chgData name="Pullen, Jason" userId="6ad7c68f-aaf8-414c-aef2-cf897ab0f565" providerId="ADAL" clId="{E455C2A3-0A7D-4892-8C9D-652A0287CCD6}" dt="2024-06-24T14:29:44.931" v="651" actId="478"/>
          <ac:picMkLst>
            <pc:docMk/>
            <pc:sldMk cId="1748700948" sldId="257"/>
            <ac:picMk id="3" creationId="{F13CE69A-73D6-C000-EAFA-622425972450}"/>
          </ac:picMkLst>
        </pc:picChg>
        <pc:picChg chg="add del mod">
          <ac:chgData name="Pullen, Jason" userId="6ad7c68f-aaf8-414c-aef2-cf897ab0f565" providerId="ADAL" clId="{E455C2A3-0A7D-4892-8C9D-652A0287CCD6}" dt="2024-06-28T07:44:39.599" v="1612" actId="478"/>
          <ac:picMkLst>
            <pc:docMk/>
            <pc:sldMk cId="1748700948" sldId="257"/>
            <ac:picMk id="8" creationId="{44949AAD-8F51-ADB2-9783-B074D2BC34B4}"/>
          </ac:picMkLst>
        </pc:picChg>
        <pc:picChg chg="add del mod">
          <ac:chgData name="Pullen, Jason" userId="6ad7c68f-aaf8-414c-aef2-cf897ab0f565" providerId="ADAL" clId="{E455C2A3-0A7D-4892-8C9D-652A0287CCD6}" dt="2024-06-28T07:44:37.451" v="1611" actId="478"/>
          <ac:picMkLst>
            <pc:docMk/>
            <pc:sldMk cId="1748700948" sldId="257"/>
            <ac:picMk id="10" creationId="{D5C023A0-B0E8-931E-9D6C-15A9E9C07C9D}"/>
          </ac:picMkLst>
        </pc:picChg>
        <pc:picChg chg="add del mod">
          <ac:chgData name="Pullen, Jason" userId="6ad7c68f-aaf8-414c-aef2-cf897ab0f565" providerId="ADAL" clId="{E455C2A3-0A7D-4892-8C9D-652A0287CCD6}" dt="2024-06-28T07:44:36.662" v="1610" actId="478"/>
          <ac:picMkLst>
            <pc:docMk/>
            <pc:sldMk cId="1748700948" sldId="257"/>
            <ac:picMk id="11" creationId="{AC296F22-6275-F61C-3338-9A882227459C}"/>
          </ac:picMkLst>
        </pc:picChg>
        <pc:picChg chg="add del mod">
          <ac:chgData name="Pullen, Jason" userId="6ad7c68f-aaf8-414c-aef2-cf897ab0f565" providerId="ADAL" clId="{E455C2A3-0A7D-4892-8C9D-652A0287CCD6}" dt="2024-06-28T07:44:35.610" v="1608" actId="478"/>
          <ac:picMkLst>
            <pc:docMk/>
            <pc:sldMk cId="1748700948" sldId="257"/>
            <ac:picMk id="12" creationId="{3B6ABAF6-7FC8-8AF1-9B22-4EE322B65010}"/>
          </ac:picMkLst>
        </pc:picChg>
        <pc:picChg chg="add del mod">
          <ac:chgData name="Pullen, Jason" userId="6ad7c68f-aaf8-414c-aef2-cf897ab0f565" providerId="ADAL" clId="{E455C2A3-0A7D-4892-8C9D-652A0287CCD6}" dt="2024-06-28T07:44:36.070" v="1609" actId="478"/>
          <ac:picMkLst>
            <pc:docMk/>
            <pc:sldMk cId="1748700948" sldId="257"/>
            <ac:picMk id="13" creationId="{1303548B-EFE1-AFEF-1232-C8940A64C54B}"/>
          </ac:picMkLst>
        </pc:picChg>
        <pc:picChg chg="add del mod ord">
          <ac:chgData name="Pullen, Jason" userId="6ad7c68f-aaf8-414c-aef2-cf897ab0f565" providerId="ADAL" clId="{E455C2A3-0A7D-4892-8C9D-652A0287CCD6}" dt="2024-06-28T07:44:22.017" v="1592" actId="478"/>
          <ac:picMkLst>
            <pc:docMk/>
            <pc:sldMk cId="1748700948" sldId="257"/>
            <ac:picMk id="15" creationId="{3F0132F6-2E7E-E0A6-EBC8-ED0249E629F3}"/>
          </ac:picMkLst>
        </pc:picChg>
        <pc:picChg chg="add del mod">
          <ac:chgData name="Pullen, Jason" userId="6ad7c68f-aaf8-414c-aef2-cf897ab0f565" providerId="ADAL" clId="{E455C2A3-0A7D-4892-8C9D-652A0287CCD6}" dt="2024-06-28T07:44:21.254" v="1590" actId="478"/>
          <ac:picMkLst>
            <pc:docMk/>
            <pc:sldMk cId="1748700948" sldId="257"/>
            <ac:picMk id="17" creationId="{E38DE5A1-4EF7-5DBA-E72D-51878419FE34}"/>
          </ac:picMkLst>
        </pc:picChg>
        <pc:picChg chg="add del mod">
          <ac:chgData name="Pullen, Jason" userId="6ad7c68f-aaf8-414c-aef2-cf897ab0f565" providerId="ADAL" clId="{E455C2A3-0A7D-4892-8C9D-652A0287CCD6}" dt="2024-06-28T07:44:21.637" v="1591" actId="478"/>
          <ac:picMkLst>
            <pc:docMk/>
            <pc:sldMk cId="1748700948" sldId="257"/>
            <ac:picMk id="19" creationId="{EDC85863-F33C-32CD-1608-85E78AC55E1C}"/>
          </ac:picMkLst>
        </pc:picChg>
        <pc:picChg chg="add del mod">
          <ac:chgData name="Pullen, Jason" userId="6ad7c68f-aaf8-414c-aef2-cf897ab0f565" providerId="ADAL" clId="{E455C2A3-0A7D-4892-8C9D-652A0287CCD6}" dt="2024-06-28T07:44:20.149" v="1588" actId="478"/>
          <ac:picMkLst>
            <pc:docMk/>
            <pc:sldMk cId="1748700948" sldId="257"/>
            <ac:picMk id="21" creationId="{7DB7FC15-3CBA-2604-8C0E-0B077ECC2F74}"/>
          </ac:picMkLst>
        </pc:picChg>
        <pc:picChg chg="add del mod">
          <ac:chgData name="Pullen, Jason" userId="6ad7c68f-aaf8-414c-aef2-cf897ab0f565" providerId="ADAL" clId="{E455C2A3-0A7D-4892-8C9D-652A0287CCD6}" dt="2024-06-28T07:43:52.687" v="1561" actId="478"/>
          <ac:picMkLst>
            <pc:docMk/>
            <pc:sldMk cId="1748700948" sldId="257"/>
            <ac:picMk id="23" creationId="{D3B31499-BC93-0985-8CA1-410F95C0F262}"/>
          </ac:picMkLst>
        </pc:picChg>
        <pc:picChg chg="add del mod">
          <ac:chgData name="Pullen, Jason" userId="6ad7c68f-aaf8-414c-aef2-cf897ab0f565" providerId="ADAL" clId="{E455C2A3-0A7D-4892-8C9D-652A0287CCD6}" dt="2024-06-28T07:44:20.893" v="1589" actId="478"/>
          <ac:picMkLst>
            <pc:docMk/>
            <pc:sldMk cId="1748700948" sldId="257"/>
            <ac:picMk id="25" creationId="{E9718AA8-E6E3-722A-D317-FBC1723F3756}"/>
          </ac:picMkLst>
        </pc:picChg>
        <pc:picChg chg="add del mod">
          <ac:chgData name="Pullen, Jason" userId="6ad7c68f-aaf8-414c-aef2-cf897ab0f565" providerId="ADAL" clId="{E455C2A3-0A7D-4892-8C9D-652A0287CCD6}" dt="2024-06-28T07:44:23.602" v="1593" actId="478"/>
          <ac:picMkLst>
            <pc:docMk/>
            <pc:sldMk cId="1748700948" sldId="257"/>
            <ac:picMk id="27" creationId="{894F7B4A-28DA-1C7F-F8A1-32BDD7DC41A3}"/>
          </ac:picMkLst>
        </pc:picChg>
      </pc:sldChg>
    </pc:docChg>
  </pc:docChgLst>
  <pc:docChgLst>
    <pc:chgData name="Pullen, Jason" userId="6ad7c68f-aaf8-414c-aef2-cf897ab0f565" providerId="ADAL" clId="{4B81CFC0-BC83-43D7-BA57-2968357058BB}"/>
    <pc:docChg chg="undo custSel modSld">
      <pc:chgData name="Pullen, Jason" userId="6ad7c68f-aaf8-414c-aef2-cf897ab0f565" providerId="ADAL" clId="{4B81CFC0-BC83-43D7-BA57-2968357058BB}" dt="2024-07-23T11:47:40.513" v="456" actId="20577"/>
      <pc:docMkLst>
        <pc:docMk/>
      </pc:docMkLst>
      <pc:sldChg chg="modSp mod">
        <pc:chgData name="Pullen, Jason" userId="6ad7c68f-aaf8-414c-aef2-cf897ab0f565" providerId="ADAL" clId="{4B81CFC0-BC83-43D7-BA57-2968357058BB}" dt="2024-07-23T11:47:40.513" v="456" actId="20577"/>
        <pc:sldMkLst>
          <pc:docMk/>
          <pc:sldMk cId="1748700948" sldId="257"/>
        </pc:sldMkLst>
        <pc:spChg chg="mod">
          <ac:chgData name="Pullen, Jason" userId="6ad7c68f-aaf8-414c-aef2-cf897ab0f565" providerId="ADAL" clId="{4B81CFC0-BC83-43D7-BA57-2968357058BB}" dt="2024-07-23T11:46:03.165" v="436" actId="1076"/>
          <ac:spMkLst>
            <pc:docMk/>
            <pc:sldMk cId="1748700948" sldId="257"/>
            <ac:spMk id="6" creationId="{F7B1E9CE-79AD-409B-930C-6BBE6A35EB55}"/>
          </ac:spMkLst>
        </pc:spChg>
        <pc:graphicFrameChg chg="mod modGraphic">
          <ac:chgData name="Pullen, Jason" userId="6ad7c68f-aaf8-414c-aef2-cf897ab0f565" providerId="ADAL" clId="{4B81CFC0-BC83-43D7-BA57-2968357058BB}" dt="2024-07-23T11:47:40.513" v="456" actId="20577"/>
          <ac:graphicFrameMkLst>
            <pc:docMk/>
            <pc:sldMk cId="1748700948" sldId="257"/>
            <ac:graphicFrameMk id="5" creationId="{89043BF1-CD42-4059-8451-2D86E496462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6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43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4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65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65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13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52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17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912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00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23BF3-C35A-4DED-B51B-A711C78430B7}" type="datetimeFigureOut">
              <a:rPr lang="en-GB" smtClean="0"/>
              <a:t>23/07/2024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062B-EE06-4510-AB4F-3D3F9568AE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5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9043BF1-CD42-4059-8451-2D86E4964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87837"/>
              </p:ext>
            </p:extLst>
          </p:nvPr>
        </p:nvGraphicFramePr>
        <p:xfrm>
          <a:off x="188008" y="743825"/>
          <a:ext cx="9529980" cy="6021736"/>
        </p:xfrm>
        <a:graphic>
          <a:graphicData uri="http://schemas.openxmlformats.org/drawingml/2006/table">
            <a:tbl>
              <a:tblPr/>
              <a:tblGrid>
                <a:gridCol w="838376">
                  <a:extLst>
                    <a:ext uri="{9D8B030D-6E8A-4147-A177-3AD203B41FA5}">
                      <a16:colId xmlns:a16="http://schemas.microsoft.com/office/drawing/2014/main" val="1303686022"/>
                    </a:ext>
                  </a:extLst>
                </a:gridCol>
                <a:gridCol w="1627987">
                  <a:extLst>
                    <a:ext uri="{9D8B030D-6E8A-4147-A177-3AD203B41FA5}">
                      <a16:colId xmlns:a16="http://schemas.microsoft.com/office/drawing/2014/main" val="842087033"/>
                    </a:ext>
                  </a:extLst>
                </a:gridCol>
                <a:gridCol w="1636902">
                  <a:extLst>
                    <a:ext uri="{9D8B030D-6E8A-4147-A177-3AD203B41FA5}">
                      <a16:colId xmlns:a16="http://schemas.microsoft.com/office/drawing/2014/main" val="2354499956"/>
                    </a:ext>
                  </a:extLst>
                </a:gridCol>
                <a:gridCol w="1668361">
                  <a:extLst>
                    <a:ext uri="{9D8B030D-6E8A-4147-A177-3AD203B41FA5}">
                      <a16:colId xmlns:a16="http://schemas.microsoft.com/office/drawing/2014/main" val="3885907694"/>
                    </a:ext>
                  </a:extLst>
                </a:gridCol>
                <a:gridCol w="1961186">
                  <a:extLst>
                    <a:ext uri="{9D8B030D-6E8A-4147-A177-3AD203B41FA5}">
                      <a16:colId xmlns:a16="http://schemas.microsoft.com/office/drawing/2014/main" val="3988119167"/>
                    </a:ext>
                  </a:extLst>
                </a:gridCol>
                <a:gridCol w="1797168">
                  <a:extLst>
                    <a:ext uri="{9D8B030D-6E8A-4147-A177-3AD203B41FA5}">
                      <a16:colId xmlns:a16="http://schemas.microsoft.com/office/drawing/2014/main" val="36998759"/>
                    </a:ext>
                  </a:extLst>
                </a:gridCol>
              </a:tblGrid>
              <a:tr h="272415">
                <a:tc>
                  <a:txBody>
                    <a:bodyPr/>
                    <a:lstStyle/>
                    <a:p>
                      <a:pPr algn="ctr">
                        <a:tabLst>
                          <a:tab pos="651510" algn="ctr"/>
                          <a:tab pos="1303020" algn="r"/>
                        </a:tabLst>
                      </a:pPr>
                      <a:endParaRPr lang="en-GB" sz="11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Monday  - 29</a:t>
                      </a:r>
                      <a:r>
                        <a:rPr lang="en-GB" sz="1100" b="1" kern="0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       </a:t>
                      </a:r>
                    </a:p>
                    <a:p>
                      <a:pPr algn="ctr"/>
                      <a:endParaRPr lang="en-GB" sz="1100" b="1" kern="0" dirty="0">
                        <a:effectLst/>
                        <a:latin typeface="Gabriola" panose="04040605051002020D02" pitchFamily="82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Tuesday  -30</a:t>
                      </a:r>
                      <a:r>
                        <a:rPr lang="en-GB" sz="1100" b="1" kern="0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GB" sz="1100" b="1" kern="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1" kern="0" dirty="0">
                        <a:effectLst/>
                        <a:latin typeface="Gabriola" panose="04040605051002020D02" pitchFamily="82" charset="0"/>
                      </a:endParaRP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Wednesday – 31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</a:rPr>
                        <a:t>st</a:t>
                      </a: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 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</a:rPr>
                        <a:t>Thursday -1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</a:rPr>
                        <a:t>st</a:t>
                      </a:r>
                    </a:p>
                    <a:p>
                      <a:pPr algn="ctr"/>
                      <a:r>
                        <a:rPr lang="en-GB" sz="2000" b="1" baseline="30000" dirty="0">
                          <a:effectLst/>
                          <a:latin typeface="Gabriola" panose="04040605051002020D02" pitchFamily="82" charset="0"/>
                        </a:rPr>
                        <a:t>National Yorkshire Day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Friday – 2</a:t>
                      </a:r>
                      <a:r>
                        <a:rPr lang="en-GB" sz="1100" b="1" baseline="30000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nd</a:t>
                      </a: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cs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344072"/>
                  </a:ext>
                </a:extLst>
              </a:tr>
              <a:tr h="42448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Soup - £1.90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Soup Bread - £0.85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Carmalised Onion, Potato and Garlic (219kcal)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Leek and Potato (365kcal)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Cumin Carrot (175kcal)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u="none" dirty="0">
                        <a:solidFill>
                          <a:schemeClr val="tx1"/>
                        </a:solidFill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Spiced Pumpkin Soup (348kcal)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Roasted Chickpea with Paprika (239kcal)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Focaccia (308kcal)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763942"/>
                  </a:ext>
                </a:extLst>
              </a:tr>
              <a:tr h="81724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Main Meal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£5.75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Chestnut Mushroom, Pea, Broad Bean and Pancetta Spaghetti Pasta</a:t>
                      </a:r>
                    </a:p>
                    <a:p>
                      <a:pPr algn="ctr"/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(684kcal)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Brazilian Chicken Strips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Flatbread Chilli Sauce, Garlic Mayo, Mixed Salad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(851kcal)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Classic Beef Burger, BBQ Sauce, Cheese, Jalapeno Slaw (648kcal)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Skinny Garlic Fries (265kcal) 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Breaded Turkey Escalope 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Potato Remoulade Salad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Baby New Potatoes, Capers, Gherkins, Dill, Mustard Mayonnaise Dressing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(877kcal)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Beer Battered MSC Battered Pollock Fillet (394kcal)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Tartare Sauce (85kcal)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067"/>
                  </a:ext>
                </a:extLst>
              </a:tr>
              <a:tr h="136208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Bolt </a:t>
                      </a:r>
                      <a:r>
                        <a:rPr lang="en-GB" sz="1100" b="1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on 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Sun Dried Tomato and Garlic Focaccia (315kcal) - £1.80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Breaded Mozzarella Sticks, Tomato Salsa x 4 (437kcal) - £2.50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Cheese Stuffed Jalapeno Poppers x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£3.00 (351kcal)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Giant Yorkshire Pudding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£2.00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Gravy (28kcal) - £0.80p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28699"/>
                  </a:ext>
                </a:extLst>
              </a:tr>
              <a:tr h="654905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Vegetarian Meal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£5.50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Lemon and Pepper Spaghetti with Basil Pesto, Toasted Hazelnuts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(527kcal)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Vegan Kofta Kebab x 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Flatbread Chilli Sauce, Garlic Mayo, Mixed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(743kcal)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Field Mushroom and Halloumi Burger, BBQ Sauce, Cheese, Jalapeno Slaw (684kcal)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Skinny Garlic Fries (265kcal)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Vegan Crumbed Schnitzel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Potato Remoulade Salad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Baby New Potatoes, Capers, Gherkins, Dill, Mustard Vegan Mayonnaise Dressing (721kcal)</a:t>
                      </a:r>
                      <a:endParaRPr lang="en-GB" sz="1100" b="0" u="none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Beer Battered Banana Blossom (3054kcal)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Tartare Sauce (85kcal)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695900"/>
                  </a:ext>
                </a:extLst>
              </a:tr>
              <a:tr h="24150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Potatoes  - £1.45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Sweet Potato Wedges (189kcal)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Macaroni Cheese (289kcal)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381222"/>
                  </a:ext>
                </a:extLst>
              </a:tr>
              <a:tr h="38018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Vegetable  - £1.30</a:t>
                      </a:r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Creamed Spinach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(180kcal)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Roasted Broccoli with Almond and Lemon Dressing (199kcal)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baseline="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Green Beans with Lemon and Garlic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baseline="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(143kcal)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Sweet Potato Wedges (189kcal)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Garden Peas (77kcal)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Mushy Peas (71kcal)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505511"/>
                  </a:ext>
                </a:extLst>
              </a:tr>
              <a:tr h="4163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Hot Hand Held</a:t>
                      </a:r>
                    </a:p>
                    <a:p>
                      <a:pPr algn="ctr"/>
                      <a:endParaRPr lang="en-GB" sz="1100" b="1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Homemade Pork and Sage Sausage Roll (571kcal)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Ham and Cheese filled Potato Skins x 2 Sriracha Sauce - £4.00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(425kcal)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Welsh Rarebit on Sour Dough Toast, Apple and Fennel Slaw £4.00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(581kcal)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Giant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Yokshire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 Pudding Wrap, Roast Beed, Roast Potatoes, Garden Vegetables, Horseradish Sauce and Gravy (751kcal)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briola" panose="04040605051002020D02" pitchFamily="82" charset="0"/>
                        </a:rPr>
                        <a:t>£4.00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Jumbo Battered Sausage £2.85 (513kcal)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Saveloy £2.00 (207kcal)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2837"/>
                  </a:ext>
                </a:extLst>
              </a:tr>
              <a:tr h="78836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Available Everyday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Chips (225 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Baked Beans (64kcal)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Jacket Potato (248kcal)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Grated Cheese (83kcal)</a:t>
                      </a:r>
                    </a:p>
                    <a:p>
                      <a:pPr algn="ctr"/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Tuna Mayo (180kcal)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(225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(225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(225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briola" panose="04040605051002020D02" pitchFamily="82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Chips (225 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Baked Beans (64kcal)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Jacket Potato (248kcal)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Grated Cheese (83kcal)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Tuna Mayo (180kcal)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307871"/>
                  </a:ext>
                </a:extLst>
              </a:tr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Hot Sweet</a:t>
                      </a:r>
                    </a:p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£2.20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Fruits of the Forest Crumble (258kcal)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Vanilla Custard (80kcal)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briola" panose="04040605051002020D02" pitchFamily="82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Gooseberry Crumble (293kcal)</a:t>
                      </a:r>
                    </a:p>
                    <a:p>
                      <a:pPr algn="ctr"/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Vanilla Custard (80kcal)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Sticky Toffee Pudding (473kcal)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Toffee Sauce (123kcal)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Caramelised Banana and Chocolate Sponge (208kcal)</a:t>
                      </a:r>
                    </a:p>
                    <a:p>
                      <a:pPr algn="ctr"/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Pouring Cream (158kcal)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Mixed Berry Crumble (247kcal)</a:t>
                      </a:r>
                    </a:p>
                    <a:p>
                      <a:pPr algn="ctr"/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Vanilla Custard </a:t>
                      </a:r>
                      <a:r>
                        <a:rPr lang="en-US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(80kcal)</a:t>
                      </a: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62455"/>
                  </a:ext>
                </a:extLst>
              </a:tr>
              <a:tr h="392870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Cold Sweet - Wimbledon</a:t>
                      </a:r>
                    </a:p>
                  </a:txBody>
                  <a:tcPr marL="40151" marR="401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EC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Chocolate Fudge Cake - £2.50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(401kcal)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Vegan Coconut and Chocolate Tart - £2.50 (344kcal)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Chocolate Fudge Cake - £2.50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briola" panose="04040605051002020D02" pitchFamily="82" charset="0"/>
                          <a:ea typeface="Times New Roman" panose="02020603050405020304" pitchFamily="18" charset="0"/>
                          <a:cs typeface="+mn-cs"/>
                        </a:rPr>
                        <a:t>(401kcal)</a:t>
                      </a:r>
                      <a:endParaRPr lang="en-US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Strawberry Cheesecake - £2.50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(263kcal)</a:t>
                      </a: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Gabriola" panose="04040605051002020D02" pitchFamily="82" charset="0"/>
                          <a:ea typeface="Times New Roman" panose="02020603050405020304" pitchFamily="18" charset="0"/>
                        </a:rPr>
                        <a:t>Vegan Coconut and Chocolate Tart - £2.50 (344kcal)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  <a:latin typeface="Gabriola" panose="04040605051002020D02" pitchFamily="82" charset="0"/>
                        <a:ea typeface="Times New Roman" panose="02020603050405020304" pitchFamily="18" charset="0"/>
                      </a:endParaRPr>
                    </a:p>
                  </a:txBody>
                  <a:tcPr marL="49416" marR="494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941433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7B1E9CE-79AD-409B-930C-6BBE6A35EB55}"/>
              </a:ext>
            </a:extLst>
          </p:cNvPr>
          <p:cNvSpPr txBox="1"/>
          <p:nvPr/>
        </p:nvSpPr>
        <p:spPr>
          <a:xfrm>
            <a:off x="127798" y="6544310"/>
            <a:ext cx="959019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100" dirty="0">
                <a:latin typeface="Gabriola" panose="04040605051002020D02" pitchFamily="82" charset="0"/>
                <a:ea typeface="Times New Roman" panose="02020603050405020304" pitchFamily="18" charset="0"/>
              </a:rPr>
              <a:t>Menus subject to change due to product availability. Please see todays printed menus on the service counters for exact menus and pricing</a:t>
            </a:r>
          </a:p>
        </p:txBody>
      </p:sp>
      <p:pic>
        <p:nvPicPr>
          <p:cNvPr id="1026" name="Picture 7">
            <a:extLst>
              <a:ext uri="{FF2B5EF4-FFF2-40B4-BE49-F238E27FC236}">
                <a16:creationId xmlns:a16="http://schemas.microsoft.com/office/drawing/2014/main" id="{61525FC6-5FD7-7177-326A-0C6452F4A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37" y="52080"/>
            <a:ext cx="1945522" cy="6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700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97c2e85-d11c-4da6-a382-f29b132e68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798EBD8400F742A14DBD0C9F0C2BF0" ma:contentTypeVersion="11" ma:contentTypeDescription="Create a new document." ma:contentTypeScope="" ma:versionID="ada9fa9c7e5e9157df523113a96b2090">
  <xsd:schema xmlns:xsd="http://www.w3.org/2001/XMLSchema" xmlns:xs="http://www.w3.org/2001/XMLSchema" xmlns:p="http://schemas.microsoft.com/office/2006/metadata/properties" xmlns:ns3="197c2e85-d11c-4da6-a382-f29b132e68d8" targetNamespace="http://schemas.microsoft.com/office/2006/metadata/properties" ma:root="true" ma:fieldsID="0c7d53f0af05bbcd25c1f7b1d430a867" ns3:_="">
    <xsd:import namespace="197c2e85-d11c-4da6-a382-f29b132e68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7c2e85-d11c-4da6-a382-f29b132e68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8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3B5D5F-CD21-4B91-89A4-5C4BCCCEDF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E10304-0918-48D0-A771-0221E5A5C97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197c2e85-d11c-4da6-a382-f29b132e68d8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FD5BDD-8A2E-4CD1-BB32-717B524FB9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7c2e85-d11c-4da6-a382-f29b132e68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13383</TotalTime>
  <Words>743</Words>
  <Application>Microsoft Office PowerPoint</Application>
  <PresentationFormat>A4 Paper (210x297 mm)</PresentationFormat>
  <Paragraphs>132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Gabriola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Roberts, Naomi</dc:creator>
  <cp:lastModifiedBy>Pullen, Jason</cp:lastModifiedBy>
  <cp:revision>272</cp:revision>
  <cp:lastPrinted>2023-11-21T13:52:38Z</cp:lastPrinted>
  <dcterms:created xsi:type="dcterms:W3CDTF">2020-08-05T12:17:14Z</dcterms:created>
  <dcterms:modified xsi:type="dcterms:W3CDTF">2024-07-23T11:47:49Z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6a99a-764a-4c22-9350-606280abcb84_Enabled">
    <vt:lpwstr>true</vt:lpwstr>
  </property>
  <property fmtid="{D5CDD505-2E9C-101B-9397-08002B2CF9AE}" pid="3" name="MSIP_Label_a8a6a99a-764a-4c22-9350-606280abcb84_SetDate">
    <vt:lpwstr>2021-03-23T07:28:57Z</vt:lpwstr>
  </property>
  <property fmtid="{D5CDD505-2E9C-101B-9397-08002B2CF9AE}" pid="4" name="MSIP_Label_a8a6a99a-764a-4c22-9350-606280abcb84_Method">
    <vt:lpwstr>Privileged</vt:lpwstr>
  </property>
  <property fmtid="{D5CDD505-2E9C-101B-9397-08002B2CF9AE}" pid="5" name="MSIP_Label_a8a6a99a-764a-4c22-9350-606280abcb84_Name">
    <vt:lpwstr>a8a6a99a-764a-4c22-9350-606280abcb84</vt:lpwstr>
  </property>
  <property fmtid="{D5CDD505-2E9C-101B-9397-08002B2CF9AE}" pid="6" name="MSIP_Label_a8a6a99a-764a-4c22-9350-606280abcb84_SiteId">
    <vt:lpwstr>c6ac664b-ae27-4d5d-b4e6-bb5717196fc7</vt:lpwstr>
  </property>
  <property fmtid="{D5CDD505-2E9C-101B-9397-08002B2CF9AE}" pid="7" name="MSIP_Label_a8a6a99a-764a-4c22-9350-606280abcb84_ActionId">
    <vt:lpwstr>9993cbcc-d849-4f07-b0b4-d6b0fe05be94</vt:lpwstr>
  </property>
  <property fmtid="{D5CDD505-2E9C-101B-9397-08002B2CF9AE}" pid="8" name="MSIP_Label_a8a6a99a-764a-4c22-9350-606280abcb84_ContentBits">
    <vt:lpwstr>0</vt:lpwstr>
  </property>
  <property fmtid="{D5CDD505-2E9C-101B-9397-08002B2CF9AE}" pid="9" name="ContentTypeId">
    <vt:lpwstr>0x01010049798EBD8400F742A14DBD0C9F0C2BF0</vt:lpwstr>
  </property>
</Properties>
</file>